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680" autoAdjust="0"/>
    <p:restoredTop sz="96396" autoAdjust="0"/>
  </p:normalViewPr>
  <p:slideViewPr>
    <p:cSldViewPr>
      <p:cViewPr varScale="1">
        <p:scale>
          <a:sx n="80" d="100"/>
          <a:sy n="80" d="100"/>
        </p:scale>
        <p:origin x="230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617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37596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4823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494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210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0370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7926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1874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608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3526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1312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2" name="Group 958">
            <a:extLst>
              <a:ext uri="{FF2B5EF4-FFF2-40B4-BE49-F238E27FC236}">
                <a16:creationId xmlns:a16="http://schemas.microsoft.com/office/drawing/2014/main" id="{16EC0811-E75F-41DE-A05F-E20EAE51192A}"/>
              </a:ext>
            </a:extLst>
          </p:cNvPr>
          <p:cNvGrpSpPr>
            <a:grpSpLocks/>
          </p:cNvGrpSpPr>
          <p:nvPr/>
        </p:nvGrpSpPr>
        <p:grpSpPr bwMode="auto">
          <a:xfrm>
            <a:off x="550863" y="434975"/>
            <a:ext cx="11385550" cy="9045575"/>
            <a:chOff x="347" y="274"/>
            <a:chExt cx="7172" cy="5698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FC7B166A-E757-4551-A53F-AB4202AAD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A8EA6423-3E06-4869-A4A0-5241D47AB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D5B200C3-D0A8-4324-9DF6-D4EFAD50A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1B4645F2-4BC6-4A33-9118-84D9CA629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99AED517-C839-4AEB-AA16-99937A7F6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5698AFE0-F4CA-4D47-B4E9-4FAEC74A1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C3D0F24D-5EAA-4808-9D13-4DDD93B25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5B730DED-25E3-48C3-9EC0-FD35C4256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2068F4BC-9FDD-4B51-AB9F-581804602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5AE359FB-FE15-4870-B7BA-73DC169FD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1EBF7E65-B5C3-45EF-BA68-0EAEF06D4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1026A225-AFB0-40CE-83A3-11D84D1D9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3D77310D-C5B8-4CFA-9087-B48D295A9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677F39D6-37DE-46A3-8B43-8DADB667B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AE9448C0-A094-4E14-86F5-838116553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1E70E6AA-295E-4908-898E-5332CDE12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9B9B3ACB-F16C-47E7-991E-F1491DBA3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C60E3F95-4F0B-420D-A478-ABC94F84E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1B670B63-4117-4A5D-98D4-7928E3F9D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0328217D-6625-44CD-940B-DB7A6B916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DB685A6A-E50D-44B5-A5D0-0EE1D7857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4F53B1E2-AC7F-4255-9B6B-EC1C939E6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258E0091-D071-4074-8043-3EB7307D1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429E627F-E96B-4EB5-8113-0EB4E6AF7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62AEAFF9-3AE2-4663-B3A1-4094FE898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336BB2D6-57B0-4C33-82A2-4DC66248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0838E8A7-E97D-4F5C-BDF5-D1D1EC837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49EAC888-1D98-4DFB-A07B-955688E70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343C4204-309A-48E9-B8BA-65FFAAE83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A7B9F6C6-6234-4EB2-8E99-16151761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E6DAA072-68E9-48EA-A95B-B3EF62AFF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E8E5F33D-286D-4E68-97B0-E80BD75E1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894EC73A-AC99-4919-86EE-BFF80A67D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B040EA49-E0CA-483C-8240-021406AC3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21813462-212C-4F69-8D96-0D7FFBF1E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223" name="Text Box 959">
            <a:extLst>
              <a:ext uri="{FF2B5EF4-FFF2-40B4-BE49-F238E27FC236}">
                <a16:creationId xmlns:a16="http://schemas.microsoft.com/office/drawing/2014/main" id="{0C191DAF-1122-4CEA-A2D2-719E24109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2224" name="Group 960">
            <a:extLst>
              <a:ext uri="{FF2B5EF4-FFF2-40B4-BE49-F238E27FC236}">
                <a16:creationId xmlns:a16="http://schemas.microsoft.com/office/drawing/2014/main" id="{7E404613-DFB2-4BFD-8C67-B67436E9D6B1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2225" name="WordArt 961">
              <a:extLst>
                <a:ext uri="{FF2B5EF4-FFF2-40B4-BE49-F238E27FC236}">
                  <a16:creationId xmlns:a16="http://schemas.microsoft.com/office/drawing/2014/main" id="{CCC45DB0-1E1C-4EA8-97C3-6247FC21D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2226" name="WordArt 962">
              <a:extLst>
                <a:ext uri="{FF2B5EF4-FFF2-40B4-BE49-F238E27FC236}">
                  <a16:creationId xmlns:a16="http://schemas.microsoft.com/office/drawing/2014/main" id="{32D0C8D4-0E9A-44B4-B465-6B1DAA621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2227" name="Group 963">
            <a:extLst>
              <a:ext uri="{FF2B5EF4-FFF2-40B4-BE49-F238E27FC236}">
                <a16:creationId xmlns:a16="http://schemas.microsoft.com/office/drawing/2014/main" id="{CB7A38C2-AE6C-48D7-BB70-DF05F04F9AFB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30438C7D-ABFB-4471-88BC-E839DBDF5D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2229" name="WordArt 965">
              <a:extLst>
                <a:ext uri="{FF2B5EF4-FFF2-40B4-BE49-F238E27FC236}">
                  <a16:creationId xmlns:a16="http://schemas.microsoft.com/office/drawing/2014/main" id="{828E90F6-F90C-4223-9A76-5A48E44521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2230" name="Group 966">
            <a:extLst>
              <a:ext uri="{FF2B5EF4-FFF2-40B4-BE49-F238E27FC236}">
                <a16:creationId xmlns:a16="http://schemas.microsoft.com/office/drawing/2014/main" id="{4E8C5F9D-6AB3-4BAE-802E-4834D61BAAB3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D32B33AE-F7B5-4963-B831-6BD7935B6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2232" name="WordArt 968">
              <a:extLst>
                <a:ext uri="{FF2B5EF4-FFF2-40B4-BE49-F238E27FC236}">
                  <a16:creationId xmlns:a16="http://schemas.microsoft.com/office/drawing/2014/main" id="{0A24D3DF-85AE-468A-98F5-46C7318BDF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2233" name="Group 969">
            <a:extLst>
              <a:ext uri="{FF2B5EF4-FFF2-40B4-BE49-F238E27FC236}">
                <a16:creationId xmlns:a16="http://schemas.microsoft.com/office/drawing/2014/main" id="{D10E743B-5CB1-4B3A-9E97-BAD4E923CD2C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6CFB7F15-C7FD-4524-A614-4AD2ACC9B0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2235" name="WordArt 971">
              <a:extLst>
                <a:ext uri="{FF2B5EF4-FFF2-40B4-BE49-F238E27FC236}">
                  <a16:creationId xmlns:a16="http://schemas.microsoft.com/office/drawing/2014/main" id="{E1B699C0-C2B2-4492-B2D4-E65E82B11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2236" name="Group 972">
            <a:extLst>
              <a:ext uri="{FF2B5EF4-FFF2-40B4-BE49-F238E27FC236}">
                <a16:creationId xmlns:a16="http://schemas.microsoft.com/office/drawing/2014/main" id="{DFA8AE03-7EAA-4852-8FCA-1ECEBE079B19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E6EB1B64-1402-4895-9A69-DA4952A936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2238" name="WordArt 974">
              <a:extLst>
                <a:ext uri="{FF2B5EF4-FFF2-40B4-BE49-F238E27FC236}">
                  <a16:creationId xmlns:a16="http://schemas.microsoft.com/office/drawing/2014/main" id="{8145546B-B121-4750-953B-C941AC80B1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2239" name="Group 975">
            <a:extLst>
              <a:ext uri="{FF2B5EF4-FFF2-40B4-BE49-F238E27FC236}">
                <a16:creationId xmlns:a16="http://schemas.microsoft.com/office/drawing/2014/main" id="{32587035-BAB8-4E9E-AC3E-4214E7833D71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6AB67B35-8D18-49B2-9849-28B77398ED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2241" name="WordArt 977">
              <a:extLst>
                <a:ext uri="{FF2B5EF4-FFF2-40B4-BE49-F238E27FC236}">
                  <a16:creationId xmlns:a16="http://schemas.microsoft.com/office/drawing/2014/main" id="{A0F73E9D-01CB-4A9A-8B4A-B35895F95E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2242" name="Group 978">
            <a:extLst>
              <a:ext uri="{FF2B5EF4-FFF2-40B4-BE49-F238E27FC236}">
                <a16:creationId xmlns:a16="http://schemas.microsoft.com/office/drawing/2014/main" id="{5201E9F5-1D95-43BB-9EA0-C0FF48CC2922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9FE05485-9956-4716-A003-8D439D34EA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2244" name="WordArt 980">
              <a:extLst>
                <a:ext uri="{FF2B5EF4-FFF2-40B4-BE49-F238E27FC236}">
                  <a16:creationId xmlns:a16="http://schemas.microsoft.com/office/drawing/2014/main" id="{01FD408E-D7B0-43F8-85C3-F9CF18E69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2245" name="Group 981">
            <a:extLst>
              <a:ext uri="{FF2B5EF4-FFF2-40B4-BE49-F238E27FC236}">
                <a16:creationId xmlns:a16="http://schemas.microsoft.com/office/drawing/2014/main" id="{3AB87498-6077-4F8E-9F4A-7E34C98D0DE4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AD8AE7A4-5B11-46A5-9740-A7B6D3D3D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9A09B76B-FAB9-4B01-AE4C-BA01B1938E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2248" name="Group 984">
            <a:extLst>
              <a:ext uri="{FF2B5EF4-FFF2-40B4-BE49-F238E27FC236}">
                <a16:creationId xmlns:a16="http://schemas.microsoft.com/office/drawing/2014/main" id="{E08DD368-BB69-4400-95D4-A028E70D88EA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4CBE5AFC-E2D0-481B-ABC3-C9CFAF5B90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8C021463-E6E3-4F0E-AB3B-B592DF648E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2251" name="Group 987">
            <a:extLst>
              <a:ext uri="{FF2B5EF4-FFF2-40B4-BE49-F238E27FC236}">
                <a16:creationId xmlns:a16="http://schemas.microsoft.com/office/drawing/2014/main" id="{060BD0DC-4073-4AB6-BC20-63084D639D6A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41FBDA0F-0B27-4EBA-A01B-5E64D86F3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BCD2633E-4148-479A-A951-D64B03652D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2254" name="Group 990">
            <a:extLst>
              <a:ext uri="{FF2B5EF4-FFF2-40B4-BE49-F238E27FC236}">
                <a16:creationId xmlns:a16="http://schemas.microsoft.com/office/drawing/2014/main" id="{3E1A02E2-32F8-416A-87C9-24DE5E2C573F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859FD0ED-F216-4F57-B35D-1BF7AFCA5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61E76143-D15F-43B6-95C5-646D986686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2257" name="Group 993">
            <a:extLst>
              <a:ext uri="{FF2B5EF4-FFF2-40B4-BE49-F238E27FC236}">
                <a16:creationId xmlns:a16="http://schemas.microsoft.com/office/drawing/2014/main" id="{FDC91848-6044-4377-9934-BBAC4EABFF88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F27D40F8-E4C3-4548-9DCC-C7C2443D8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2DA8BF07-A7E4-487A-84CB-4E3822D51E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2260" name="Group 996">
            <a:extLst>
              <a:ext uri="{FF2B5EF4-FFF2-40B4-BE49-F238E27FC236}">
                <a16:creationId xmlns:a16="http://schemas.microsoft.com/office/drawing/2014/main" id="{2A672AFB-C7FA-49D0-BE9D-82D350AD4955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2EC611C5-00C2-468F-9D9C-9E6EE03E3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DC287410-7E5E-44BA-B7BA-B3166A0BF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2263" name="Group 999">
            <a:extLst>
              <a:ext uri="{FF2B5EF4-FFF2-40B4-BE49-F238E27FC236}">
                <a16:creationId xmlns:a16="http://schemas.microsoft.com/office/drawing/2014/main" id="{BC1F4D44-1049-45D7-AF64-A083C43208A7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3857E100-2D90-4244-B0FA-56295B13A1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3C078343-61F4-4ACB-8350-990BD83F96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2266" name="Group 1002">
            <a:extLst>
              <a:ext uri="{FF2B5EF4-FFF2-40B4-BE49-F238E27FC236}">
                <a16:creationId xmlns:a16="http://schemas.microsoft.com/office/drawing/2014/main" id="{D475A04C-3E3B-4AD8-892A-88589314A43E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1E3A1DCD-3C97-4E91-98FD-64B66CAFD8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C25B934C-516B-4B66-9FED-62E353EF9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2269" name="Group 1005">
            <a:extLst>
              <a:ext uri="{FF2B5EF4-FFF2-40B4-BE49-F238E27FC236}">
                <a16:creationId xmlns:a16="http://schemas.microsoft.com/office/drawing/2014/main" id="{65B89758-54B8-40C8-8DE1-42F950BFC0E9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2B981EFA-16A8-4690-AAE9-96D2367CD3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BD9B3C13-4B87-49B6-B4FC-E13E3C82B7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2272" name="Group 1008">
            <a:extLst>
              <a:ext uri="{FF2B5EF4-FFF2-40B4-BE49-F238E27FC236}">
                <a16:creationId xmlns:a16="http://schemas.microsoft.com/office/drawing/2014/main" id="{25A1452B-8A2B-4259-AB37-96A42C2DA984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2273" name="WordArt 1009">
              <a:extLst>
                <a:ext uri="{FF2B5EF4-FFF2-40B4-BE49-F238E27FC236}">
                  <a16:creationId xmlns:a16="http://schemas.microsoft.com/office/drawing/2014/main" id="{6B22014D-CE92-4F31-9F5C-8FA67FBE63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E5ACE8A6-D006-4969-B284-D9AAB5A7A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2275" name="Group 1011">
            <a:extLst>
              <a:ext uri="{FF2B5EF4-FFF2-40B4-BE49-F238E27FC236}">
                <a16:creationId xmlns:a16="http://schemas.microsoft.com/office/drawing/2014/main" id="{91A19879-002A-4696-9FDD-0A7A2CD08711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2276" name="WordArt 1012">
              <a:extLst>
                <a:ext uri="{FF2B5EF4-FFF2-40B4-BE49-F238E27FC236}">
                  <a16:creationId xmlns:a16="http://schemas.microsoft.com/office/drawing/2014/main" id="{08F21DA5-1BD4-434E-B84F-E8E68F315E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2277" name="WordArt 1013">
              <a:extLst>
                <a:ext uri="{FF2B5EF4-FFF2-40B4-BE49-F238E27FC236}">
                  <a16:creationId xmlns:a16="http://schemas.microsoft.com/office/drawing/2014/main" id="{01C05D1F-5A6F-4EBB-BAAF-93A388B16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2278" name="Group 1014">
            <a:extLst>
              <a:ext uri="{FF2B5EF4-FFF2-40B4-BE49-F238E27FC236}">
                <a16:creationId xmlns:a16="http://schemas.microsoft.com/office/drawing/2014/main" id="{CAFBBA8C-589A-461F-B4D3-82294409D321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2279" name="WordArt 1015">
              <a:extLst>
                <a:ext uri="{FF2B5EF4-FFF2-40B4-BE49-F238E27FC236}">
                  <a16:creationId xmlns:a16="http://schemas.microsoft.com/office/drawing/2014/main" id="{D5FA590A-1E16-470D-8EC2-D8CD4337F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2280" name="WordArt 1016">
              <a:extLst>
                <a:ext uri="{FF2B5EF4-FFF2-40B4-BE49-F238E27FC236}">
                  <a16:creationId xmlns:a16="http://schemas.microsoft.com/office/drawing/2014/main" id="{F2B41D7C-51DC-41C0-9D49-D8E84C8CE0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2281" name="Group 1017">
            <a:extLst>
              <a:ext uri="{FF2B5EF4-FFF2-40B4-BE49-F238E27FC236}">
                <a16:creationId xmlns:a16="http://schemas.microsoft.com/office/drawing/2014/main" id="{12F78266-D769-462F-875C-21C469156426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2282" name="WordArt 1018">
              <a:extLst>
                <a:ext uri="{FF2B5EF4-FFF2-40B4-BE49-F238E27FC236}">
                  <a16:creationId xmlns:a16="http://schemas.microsoft.com/office/drawing/2014/main" id="{5FC9812A-C988-4A30-AD58-3C9BAB00D8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2283" name="WordArt 1019">
              <a:extLst>
                <a:ext uri="{FF2B5EF4-FFF2-40B4-BE49-F238E27FC236}">
                  <a16:creationId xmlns:a16="http://schemas.microsoft.com/office/drawing/2014/main" id="{20969038-EDCB-42A0-9613-CA2FE2BD7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2284" name="Group 1020">
            <a:extLst>
              <a:ext uri="{FF2B5EF4-FFF2-40B4-BE49-F238E27FC236}">
                <a16:creationId xmlns:a16="http://schemas.microsoft.com/office/drawing/2014/main" id="{F6B7D196-7BCC-4603-BFC9-BFCFB2B61494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2285" name="WordArt 1021">
              <a:extLst>
                <a:ext uri="{FF2B5EF4-FFF2-40B4-BE49-F238E27FC236}">
                  <a16:creationId xmlns:a16="http://schemas.microsoft.com/office/drawing/2014/main" id="{62D49E58-0E08-49C5-A1F6-815854292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2286" name="WordArt 1022">
              <a:extLst>
                <a:ext uri="{FF2B5EF4-FFF2-40B4-BE49-F238E27FC236}">
                  <a16:creationId xmlns:a16="http://schemas.microsoft.com/office/drawing/2014/main" id="{3E86F6C1-EDBA-4CFF-990E-CBABC631E8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2287" name="Group 1023">
            <a:extLst>
              <a:ext uri="{FF2B5EF4-FFF2-40B4-BE49-F238E27FC236}">
                <a16:creationId xmlns:a16="http://schemas.microsoft.com/office/drawing/2014/main" id="{CFB11390-0993-4722-88D9-BDAE267DED30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6384" name="WordArt 1024">
              <a:extLst>
                <a:ext uri="{FF2B5EF4-FFF2-40B4-BE49-F238E27FC236}">
                  <a16:creationId xmlns:a16="http://schemas.microsoft.com/office/drawing/2014/main" id="{2D08C65D-D481-49D8-B704-C43297E39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6385" name="WordArt 1025">
              <a:extLst>
                <a:ext uri="{FF2B5EF4-FFF2-40B4-BE49-F238E27FC236}">
                  <a16:creationId xmlns:a16="http://schemas.microsoft.com/office/drawing/2014/main" id="{E8E80956-72E9-4C37-BA78-F628E5BC2B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6386" name="Group 1026">
            <a:extLst>
              <a:ext uri="{FF2B5EF4-FFF2-40B4-BE49-F238E27FC236}">
                <a16:creationId xmlns:a16="http://schemas.microsoft.com/office/drawing/2014/main" id="{AB6FA7DF-5DF0-4301-9D35-D818E511B70B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6387" name="WordArt 1027">
              <a:extLst>
                <a:ext uri="{FF2B5EF4-FFF2-40B4-BE49-F238E27FC236}">
                  <a16:creationId xmlns:a16="http://schemas.microsoft.com/office/drawing/2014/main" id="{C0A880EA-4DC9-4DF2-8048-5D77826065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6388" name="WordArt 1028">
              <a:extLst>
                <a:ext uri="{FF2B5EF4-FFF2-40B4-BE49-F238E27FC236}">
                  <a16:creationId xmlns:a16="http://schemas.microsoft.com/office/drawing/2014/main" id="{5C6EDA81-C65A-4350-B927-CB60C303F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6389" name="Group 1029">
            <a:extLst>
              <a:ext uri="{FF2B5EF4-FFF2-40B4-BE49-F238E27FC236}">
                <a16:creationId xmlns:a16="http://schemas.microsoft.com/office/drawing/2014/main" id="{49622D38-A9F6-4EA9-ADCE-31BEC903E116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6390" name="WordArt 1030">
              <a:extLst>
                <a:ext uri="{FF2B5EF4-FFF2-40B4-BE49-F238E27FC236}">
                  <a16:creationId xmlns:a16="http://schemas.microsoft.com/office/drawing/2014/main" id="{4C345C54-59F9-4DEB-9AF9-614FF71B3E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6391" name="WordArt 1031">
              <a:extLst>
                <a:ext uri="{FF2B5EF4-FFF2-40B4-BE49-F238E27FC236}">
                  <a16:creationId xmlns:a16="http://schemas.microsoft.com/office/drawing/2014/main" id="{7014F6FD-372D-4301-B5CE-57C8DD5DE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6392" name="Group 1032">
            <a:extLst>
              <a:ext uri="{FF2B5EF4-FFF2-40B4-BE49-F238E27FC236}">
                <a16:creationId xmlns:a16="http://schemas.microsoft.com/office/drawing/2014/main" id="{BBA91688-B246-4A66-B26E-45F142940D35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6393" name="WordArt 1033">
              <a:extLst>
                <a:ext uri="{FF2B5EF4-FFF2-40B4-BE49-F238E27FC236}">
                  <a16:creationId xmlns:a16="http://schemas.microsoft.com/office/drawing/2014/main" id="{910D586C-10AB-42A5-88BE-CFEF75FD2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6394" name="WordArt 1034">
              <a:extLst>
                <a:ext uri="{FF2B5EF4-FFF2-40B4-BE49-F238E27FC236}">
                  <a16:creationId xmlns:a16="http://schemas.microsoft.com/office/drawing/2014/main" id="{9C41E88D-8A3A-4A51-AD21-D1CB58293A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6395" name="Group 1035">
            <a:extLst>
              <a:ext uri="{FF2B5EF4-FFF2-40B4-BE49-F238E27FC236}">
                <a16:creationId xmlns:a16="http://schemas.microsoft.com/office/drawing/2014/main" id="{30A26065-ADCF-4F34-9585-4A4B3D918D8B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6396" name="WordArt 1036">
              <a:extLst>
                <a:ext uri="{FF2B5EF4-FFF2-40B4-BE49-F238E27FC236}">
                  <a16:creationId xmlns:a16="http://schemas.microsoft.com/office/drawing/2014/main" id="{5AA5DABE-DE6D-4E69-A308-4E4AAB7404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6397" name="WordArt 1037">
              <a:extLst>
                <a:ext uri="{FF2B5EF4-FFF2-40B4-BE49-F238E27FC236}">
                  <a16:creationId xmlns:a16="http://schemas.microsoft.com/office/drawing/2014/main" id="{9FEA124C-F630-40A7-AF9D-0F121ED5B0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6398" name="Group 1038">
            <a:extLst>
              <a:ext uri="{FF2B5EF4-FFF2-40B4-BE49-F238E27FC236}">
                <a16:creationId xmlns:a16="http://schemas.microsoft.com/office/drawing/2014/main" id="{B0CCB22F-842A-433E-B8B1-0F406BA2E61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6399" name="WordArt 1039">
              <a:extLst>
                <a:ext uri="{FF2B5EF4-FFF2-40B4-BE49-F238E27FC236}">
                  <a16:creationId xmlns:a16="http://schemas.microsoft.com/office/drawing/2014/main" id="{CB6538FA-6A5F-4B80-95DC-69DE5D1A2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6400" name="WordArt 1040">
              <a:extLst>
                <a:ext uri="{FF2B5EF4-FFF2-40B4-BE49-F238E27FC236}">
                  <a16:creationId xmlns:a16="http://schemas.microsoft.com/office/drawing/2014/main" id="{07DA902D-653D-4445-99FE-25A0036B3F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6401" name="Group 1041">
            <a:extLst>
              <a:ext uri="{FF2B5EF4-FFF2-40B4-BE49-F238E27FC236}">
                <a16:creationId xmlns:a16="http://schemas.microsoft.com/office/drawing/2014/main" id="{2BF0F50E-B539-42D8-8575-DAABBD77DEE8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6402" name="WordArt 1042">
              <a:extLst>
                <a:ext uri="{FF2B5EF4-FFF2-40B4-BE49-F238E27FC236}">
                  <a16:creationId xmlns:a16="http://schemas.microsoft.com/office/drawing/2014/main" id="{EE76CD46-3755-4DE1-9457-073A85BB66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6403" name="WordArt 1043">
              <a:extLst>
                <a:ext uri="{FF2B5EF4-FFF2-40B4-BE49-F238E27FC236}">
                  <a16:creationId xmlns:a16="http://schemas.microsoft.com/office/drawing/2014/main" id="{4B4948E3-85AD-434B-BAA9-0254F3B830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6404" name="Group 1044">
            <a:extLst>
              <a:ext uri="{FF2B5EF4-FFF2-40B4-BE49-F238E27FC236}">
                <a16:creationId xmlns:a16="http://schemas.microsoft.com/office/drawing/2014/main" id="{A4095F36-BD2D-4EFA-A997-6E230E2486DA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6405" name="WordArt 1045">
              <a:extLst>
                <a:ext uri="{FF2B5EF4-FFF2-40B4-BE49-F238E27FC236}">
                  <a16:creationId xmlns:a16="http://schemas.microsoft.com/office/drawing/2014/main" id="{FAFCC56F-13D7-4EC5-9E38-0690F2BFA0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6406" name="WordArt 1046">
              <a:extLst>
                <a:ext uri="{FF2B5EF4-FFF2-40B4-BE49-F238E27FC236}">
                  <a16:creationId xmlns:a16="http://schemas.microsoft.com/office/drawing/2014/main" id="{FB6F6663-4A19-4110-823B-D3ED448C7C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6407" name="Group 1047">
            <a:extLst>
              <a:ext uri="{FF2B5EF4-FFF2-40B4-BE49-F238E27FC236}">
                <a16:creationId xmlns:a16="http://schemas.microsoft.com/office/drawing/2014/main" id="{4BD99933-6010-4614-8D3D-74618484D17E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6408" name="WordArt 1048">
              <a:extLst>
                <a:ext uri="{FF2B5EF4-FFF2-40B4-BE49-F238E27FC236}">
                  <a16:creationId xmlns:a16="http://schemas.microsoft.com/office/drawing/2014/main" id="{57F661FE-DEBC-4C00-A0CF-B95D51CF8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6409" name="WordArt 1049">
              <a:extLst>
                <a:ext uri="{FF2B5EF4-FFF2-40B4-BE49-F238E27FC236}">
                  <a16:creationId xmlns:a16="http://schemas.microsoft.com/office/drawing/2014/main" id="{3146B8E5-5FD0-4E4E-B218-25444F06D6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6410" name="Group 1050">
            <a:extLst>
              <a:ext uri="{FF2B5EF4-FFF2-40B4-BE49-F238E27FC236}">
                <a16:creationId xmlns:a16="http://schemas.microsoft.com/office/drawing/2014/main" id="{1C38E513-1F5C-4110-9037-BA889ED5D839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6411" name="WordArt 1051">
              <a:extLst>
                <a:ext uri="{FF2B5EF4-FFF2-40B4-BE49-F238E27FC236}">
                  <a16:creationId xmlns:a16="http://schemas.microsoft.com/office/drawing/2014/main" id="{3F8C6900-CBBC-481E-8535-4FE3B8F21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6412" name="WordArt 1052">
              <a:extLst>
                <a:ext uri="{FF2B5EF4-FFF2-40B4-BE49-F238E27FC236}">
                  <a16:creationId xmlns:a16="http://schemas.microsoft.com/office/drawing/2014/main" id="{D47015C5-1AC1-4AEF-BB57-8B2D4ED706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6413" name="Group 1053">
            <a:extLst>
              <a:ext uri="{FF2B5EF4-FFF2-40B4-BE49-F238E27FC236}">
                <a16:creationId xmlns:a16="http://schemas.microsoft.com/office/drawing/2014/main" id="{3C8473B5-38D6-41ED-800F-8394B7CADD4A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6414" name="WordArt 1054">
              <a:extLst>
                <a:ext uri="{FF2B5EF4-FFF2-40B4-BE49-F238E27FC236}">
                  <a16:creationId xmlns:a16="http://schemas.microsoft.com/office/drawing/2014/main" id="{D655B257-D770-4F20-998B-2A9D95979F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6415" name="WordArt 1055">
              <a:extLst>
                <a:ext uri="{FF2B5EF4-FFF2-40B4-BE49-F238E27FC236}">
                  <a16:creationId xmlns:a16="http://schemas.microsoft.com/office/drawing/2014/main" id="{B61DC534-3EEA-43F7-B5EB-53F84BD46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6416" name="Group 1056">
            <a:extLst>
              <a:ext uri="{FF2B5EF4-FFF2-40B4-BE49-F238E27FC236}">
                <a16:creationId xmlns:a16="http://schemas.microsoft.com/office/drawing/2014/main" id="{1349E52D-A7BE-471B-ADE3-4BE73A2034DB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6417" name="WordArt 1057">
              <a:extLst>
                <a:ext uri="{FF2B5EF4-FFF2-40B4-BE49-F238E27FC236}">
                  <a16:creationId xmlns:a16="http://schemas.microsoft.com/office/drawing/2014/main" id="{001B1843-94C8-454B-A4E4-641371B1C8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6418" name="WordArt 1058">
              <a:extLst>
                <a:ext uri="{FF2B5EF4-FFF2-40B4-BE49-F238E27FC236}">
                  <a16:creationId xmlns:a16="http://schemas.microsoft.com/office/drawing/2014/main" id="{7CC61568-E7E9-489D-B58F-A865A79341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6419" name="Group 1059">
            <a:extLst>
              <a:ext uri="{FF2B5EF4-FFF2-40B4-BE49-F238E27FC236}">
                <a16:creationId xmlns:a16="http://schemas.microsoft.com/office/drawing/2014/main" id="{654E9F9C-75F8-47E0-8FBF-01D9D968AA03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6420" name="WordArt 1060">
              <a:extLst>
                <a:ext uri="{FF2B5EF4-FFF2-40B4-BE49-F238E27FC236}">
                  <a16:creationId xmlns:a16="http://schemas.microsoft.com/office/drawing/2014/main" id="{8722FA62-B2E1-462C-81A1-BE12F2A4D0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6421" name="WordArt 1061">
              <a:extLst>
                <a:ext uri="{FF2B5EF4-FFF2-40B4-BE49-F238E27FC236}">
                  <a16:creationId xmlns:a16="http://schemas.microsoft.com/office/drawing/2014/main" id="{6CB726BE-8560-464A-BA26-5F66FFBC5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13" name="Group 873">
            <a:extLst>
              <a:ext uri="{FF2B5EF4-FFF2-40B4-BE49-F238E27FC236}">
                <a16:creationId xmlns:a16="http://schemas.microsoft.com/office/drawing/2014/main" id="{24CEF903-D504-4108-A30A-155ED9BB6141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390525"/>
            <a:ext cx="11342688" cy="9090025"/>
            <a:chOff x="346" y="246"/>
            <a:chExt cx="7145" cy="5726"/>
          </a:xfrm>
        </p:grpSpPr>
        <p:sp>
          <p:nvSpPr>
            <p:cNvPr id="11073" name="Freeform 833">
              <a:extLst>
                <a:ext uri="{FF2B5EF4-FFF2-40B4-BE49-F238E27FC236}">
                  <a16:creationId xmlns:a16="http://schemas.microsoft.com/office/drawing/2014/main" id="{32F1EC3F-50C9-4ADD-AB69-08FD6ACA9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5746"/>
              <a:ext cx="171" cy="226"/>
            </a:xfrm>
            <a:custGeom>
              <a:avLst/>
              <a:gdLst>
                <a:gd name="T0" fmla="*/ 0 w 171"/>
                <a:gd name="T1" fmla="*/ 0 h 226"/>
                <a:gd name="T2" fmla="*/ 0 w 171"/>
                <a:gd name="T3" fmla="*/ 113 h 226"/>
                <a:gd name="T4" fmla="*/ 57 w 171"/>
                <a:gd name="T5" fmla="*/ 113 h 226"/>
                <a:gd name="T6" fmla="*/ 57 w 171"/>
                <a:gd name="T7" fmla="*/ 170 h 226"/>
                <a:gd name="T8" fmla="*/ 0 w 171"/>
                <a:gd name="T9" fmla="*/ 170 h 226"/>
                <a:gd name="T10" fmla="*/ 0 w 171"/>
                <a:gd name="T11" fmla="*/ 226 h 226"/>
                <a:gd name="T12" fmla="*/ 171 w 171"/>
                <a:gd name="T13" fmla="*/ 226 h 226"/>
                <a:gd name="T14" fmla="*/ 171 w 171"/>
                <a:gd name="T15" fmla="*/ 56 h 226"/>
                <a:gd name="T16" fmla="*/ 114 w 171"/>
                <a:gd name="T17" fmla="*/ 56 h 226"/>
                <a:gd name="T18" fmla="*/ 114 w 171"/>
                <a:gd name="T19" fmla="*/ 0 h 226"/>
                <a:gd name="T20" fmla="*/ 0 w 171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6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71" y="226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4" name="Freeform 834">
              <a:extLst>
                <a:ext uri="{FF2B5EF4-FFF2-40B4-BE49-F238E27FC236}">
                  <a16:creationId xmlns:a16="http://schemas.microsoft.com/office/drawing/2014/main" id="{09B5872D-E00A-45F8-AADB-F5D317287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529"/>
              <a:ext cx="1304" cy="1531"/>
            </a:xfrm>
            <a:custGeom>
              <a:avLst/>
              <a:gdLst>
                <a:gd name="T0" fmla="*/ 1191 w 1304"/>
                <a:gd name="T1" fmla="*/ 794 h 1531"/>
                <a:gd name="T2" fmla="*/ 1078 w 1304"/>
                <a:gd name="T3" fmla="*/ 851 h 1531"/>
                <a:gd name="T4" fmla="*/ 1021 w 1304"/>
                <a:gd name="T5" fmla="*/ 1021 h 1531"/>
                <a:gd name="T6" fmla="*/ 1078 w 1304"/>
                <a:gd name="T7" fmla="*/ 1134 h 1531"/>
                <a:gd name="T8" fmla="*/ 1021 w 1304"/>
                <a:gd name="T9" fmla="*/ 1191 h 1531"/>
                <a:gd name="T10" fmla="*/ 1078 w 1304"/>
                <a:gd name="T11" fmla="*/ 1248 h 1531"/>
                <a:gd name="T12" fmla="*/ 1304 w 1304"/>
                <a:gd name="T13" fmla="*/ 1418 h 1531"/>
                <a:gd name="T14" fmla="*/ 1248 w 1304"/>
                <a:gd name="T15" fmla="*/ 1531 h 1531"/>
                <a:gd name="T16" fmla="*/ 1134 w 1304"/>
                <a:gd name="T17" fmla="*/ 1474 h 1531"/>
                <a:gd name="T18" fmla="*/ 1021 w 1304"/>
                <a:gd name="T19" fmla="*/ 1361 h 1531"/>
                <a:gd name="T20" fmla="*/ 907 w 1304"/>
                <a:gd name="T21" fmla="*/ 1248 h 1531"/>
                <a:gd name="T22" fmla="*/ 851 w 1304"/>
                <a:gd name="T23" fmla="*/ 1304 h 1531"/>
                <a:gd name="T24" fmla="*/ 737 w 1304"/>
                <a:gd name="T25" fmla="*/ 1248 h 1531"/>
                <a:gd name="T26" fmla="*/ 624 w 1304"/>
                <a:gd name="T27" fmla="*/ 1191 h 1531"/>
                <a:gd name="T28" fmla="*/ 567 w 1304"/>
                <a:gd name="T29" fmla="*/ 1134 h 1531"/>
                <a:gd name="T30" fmla="*/ 511 w 1304"/>
                <a:gd name="T31" fmla="*/ 1077 h 1531"/>
                <a:gd name="T32" fmla="*/ 284 w 1304"/>
                <a:gd name="T33" fmla="*/ 964 h 1531"/>
                <a:gd name="T34" fmla="*/ 340 w 1304"/>
                <a:gd name="T35" fmla="*/ 737 h 1531"/>
                <a:gd name="T36" fmla="*/ 284 w 1304"/>
                <a:gd name="T37" fmla="*/ 681 h 1531"/>
                <a:gd name="T38" fmla="*/ 227 w 1304"/>
                <a:gd name="T39" fmla="*/ 624 h 1531"/>
                <a:gd name="T40" fmla="*/ 114 w 1304"/>
                <a:gd name="T41" fmla="*/ 567 h 1531"/>
                <a:gd name="T42" fmla="*/ 57 w 1304"/>
                <a:gd name="T43" fmla="*/ 454 h 1531"/>
                <a:gd name="T44" fmla="*/ 0 w 1304"/>
                <a:gd name="T45" fmla="*/ 340 h 1531"/>
                <a:gd name="T46" fmla="*/ 114 w 1304"/>
                <a:gd name="T47" fmla="*/ 227 h 1531"/>
                <a:gd name="T48" fmla="*/ 170 w 1304"/>
                <a:gd name="T49" fmla="*/ 170 h 1531"/>
                <a:gd name="T50" fmla="*/ 284 w 1304"/>
                <a:gd name="T51" fmla="*/ 227 h 1531"/>
                <a:gd name="T52" fmla="*/ 340 w 1304"/>
                <a:gd name="T53" fmla="*/ 170 h 1531"/>
                <a:gd name="T54" fmla="*/ 454 w 1304"/>
                <a:gd name="T55" fmla="*/ 0 h 1531"/>
                <a:gd name="T56" fmla="*/ 681 w 1304"/>
                <a:gd name="T57" fmla="*/ 57 h 1531"/>
                <a:gd name="T58" fmla="*/ 737 w 1304"/>
                <a:gd name="T59" fmla="*/ 114 h 1531"/>
                <a:gd name="T60" fmla="*/ 794 w 1304"/>
                <a:gd name="T61" fmla="*/ 170 h 1531"/>
                <a:gd name="T62" fmla="*/ 851 w 1304"/>
                <a:gd name="T63" fmla="*/ 510 h 1531"/>
                <a:gd name="T64" fmla="*/ 907 w 1304"/>
                <a:gd name="T65" fmla="*/ 567 h 1531"/>
                <a:gd name="T66" fmla="*/ 964 w 1304"/>
                <a:gd name="T67" fmla="*/ 624 h 1531"/>
                <a:gd name="T68" fmla="*/ 1021 w 1304"/>
                <a:gd name="T69" fmla="*/ 737 h 1531"/>
                <a:gd name="T70" fmla="*/ 1078 w 1304"/>
                <a:gd name="T71" fmla="*/ 68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531">
                  <a:moveTo>
                    <a:pt x="1191" y="681"/>
                  </a:moveTo>
                  <a:lnTo>
                    <a:pt x="1191" y="794"/>
                  </a:lnTo>
                  <a:lnTo>
                    <a:pt x="1078" y="794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1248"/>
                  </a:lnTo>
                  <a:lnTo>
                    <a:pt x="1304" y="1248"/>
                  </a:lnTo>
                  <a:lnTo>
                    <a:pt x="1304" y="1418"/>
                  </a:lnTo>
                  <a:lnTo>
                    <a:pt x="1248" y="1418"/>
                  </a:lnTo>
                  <a:lnTo>
                    <a:pt x="1248" y="1531"/>
                  </a:lnTo>
                  <a:lnTo>
                    <a:pt x="1134" y="153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1"/>
                  </a:lnTo>
                  <a:lnTo>
                    <a:pt x="1191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5" name="Freeform 835">
              <a:extLst>
                <a:ext uri="{FF2B5EF4-FFF2-40B4-BE49-F238E27FC236}">
                  <a16:creationId xmlns:a16="http://schemas.microsoft.com/office/drawing/2014/main" id="{0AEE1851-3D45-4BD3-B8E6-BDC4DF436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1153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227 h 907"/>
                <a:gd name="T4" fmla="*/ 57 w 454"/>
                <a:gd name="T5" fmla="*/ 227 h 907"/>
                <a:gd name="T6" fmla="*/ 57 w 454"/>
                <a:gd name="T7" fmla="*/ 340 h 907"/>
                <a:gd name="T8" fmla="*/ 0 w 454"/>
                <a:gd name="T9" fmla="*/ 340 h 907"/>
                <a:gd name="T10" fmla="*/ 0 w 454"/>
                <a:gd name="T11" fmla="*/ 453 h 907"/>
                <a:gd name="T12" fmla="*/ 57 w 454"/>
                <a:gd name="T13" fmla="*/ 453 h 907"/>
                <a:gd name="T14" fmla="*/ 57 w 454"/>
                <a:gd name="T15" fmla="*/ 510 h 907"/>
                <a:gd name="T16" fmla="*/ 170 w 454"/>
                <a:gd name="T17" fmla="*/ 510 h 907"/>
                <a:gd name="T18" fmla="*/ 170 w 454"/>
                <a:gd name="T19" fmla="*/ 624 h 907"/>
                <a:gd name="T20" fmla="*/ 227 w 454"/>
                <a:gd name="T21" fmla="*/ 624 h 907"/>
                <a:gd name="T22" fmla="*/ 227 w 454"/>
                <a:gd name="T23" fmla="*/ 737 h 907"/>
                <a:gd name="T24" fmla="*/ 170 w 454"/>
                <a:gd name="T25" fmla="*/ 737 h 907"/>
                <a:gd name="T26" fmla="*/ 170 w 454"/>
                <a:gd name="T27" fmla="*/ 794 h 907"/>
                <a:gd name="T28" fmla="*/ 114 w 454"/>
                <a:gd name="T29" fmla="*/ 794 h 907"/>
                <a:gd name="T30" fmla="*/ 114 w 454"/>
                <a:gd name="T31" fmla="*/ 907 h 907"/>
                <a:gd name="T32" fmla="*/ 227 w 454"/>
                <a:gd name="T33" fmla="*/ 907 h 907"/>
                <a:gd name="T34" fmla="*/ 227 w 454"/>
                <a:gd name="T35" fmla="*/ 850 h 907"/>
                <a:gd name="T36" fmla="*/ 454 w 454"/>
                <a:gd name="T37" fmla="*/ 850 h 907"/>
                <a:gd name="T38" fmla="*/ 454 w 454"/>
                <a:gd name="T39" fmla="*/ 567 h 907"/>
                <a:gd name="T40" fmla="*/ 397 w 454"/>
                <a:gd name="T41" fmla="*/ 567 h 907"/>
                <a:gd name="T42" fmla="*/ 397 w 454"/>
                <a:gd name="T43" fmla="*/ 227 h 907"/>
                <a:gd name="T44" fmla="*/ 284 w 454"/>
                <a:gd name="T45" fmla="*/ 227 h 907"/>
                <a:gd name="T46" fmla="*/ 284 w 454"/>
                <a:gd name="T47" fmla="*/ 170 h 907"/>
                <a:gd name="T48" fmla="*/ 170 w 454"/>
                <a:gd name="T49" fmla="*/ 170 h 907"/>
                <a:gd name="T50" fmla="*/ 170 w 454"/>
                <a:gd name="T51" fmla="*/ 57 h 907"/>
                <a:gd name="T52" fmla="*/ 114 w 454"/>
                <a:gd name="T53" fmla="*/ 57 h 907"/>
                <a:gd name="T54" fmla="*/ 114 w 454"/>
                <a:gd name="T55" fmla="*/ 0 h 907"/>
                <a:gd name="T56" fmla="*/ 0 w 45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6" name="Freeform 836">
              <a:extLst>
                <a:ext uri="{FF2B5EF4-FFF2-40B4-BE49-F238E27FC236}">
                  <a16:creationId xmlns:a16="http://schemas.microsoft.com/office/drawing/2014/main" id="{5C00E14E-0F04-4E8D-A5B9-239B74FAB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72"/>
              <a:ext cx="1928" cy="1248"/>
            </a:xfrm>
            <a:custGeom>
              <a:avLst/>
              <a:gdLst>
                <a:gd name="T0" fmla="*/ 113 w 1928"/>
                <a:gd name="T1" fmla="*/ 624 h 1248"/>
                <a:gd name="T2" fmla="*/ 56 w 1928"/>
                <a:gd name="T3" fmla="*/ 681 h 1248"/>
                <a:gd name="T4" fmla="*/ 0 w 1928"/>
                <a:gd name="T5" fmla="*/ 738 h 1248"/>
                <a:gd name="T6" fmla="*/ 56 w 1928"/>
                <a:gd name="T7" fmla="*/ 851 h 1248"/>
                <a:gd name="T8" fmla="*/ 170 w 1928"/>
                <a:gd name="T9" fmla="*/ 908 h 1248"/>
                <a:gd name="T10" fmla="*/ 283 w 1928"/>
                <a:gd name="T11" fmla="*/ 1248 h 1248"/>
                <a:gd name="T12" fmla="*/ 397 w 1928"/>
                <a:gd name="T13" fmla="*/ 1191 h 1248"/>
                <a:gd name="T14" fmla="*/ 623 w 1928"/>
                <a:gd name="T15" fmla="*/ 1134 h 1248"/>
                <a:gd name="T16" fmla="*/ 794 w 1928"/>
                <a:gd name="T17" fmla="*/ 1191 h 1248"/>
                <a:gd name="T18" fmla="*/ 850 w 1928"/>
                <a:gd name="T19" fmla="*/ 1134 h 1248"/>
                <a:gd name="T20" fmla="*/ 907 w 1928"/>
                <a:gd name="T21" fmla="*/ 1021 h 1248"/>
                <a:gd name="T22" fmla="*/ 964 w 1928"/>
                <a:gd name="T23" fmla="*/ 964 h 1248"/>
                <a:gd name="T24" fmla="*/ 1020 w 1928"/>
                <a:gd name="T25" fmla="*/ 908 h 1248"/>
                <a:gd name="T26" fmla="*/ 1247 w 1928"/>
                <a:gd name="T27" fmla="*/ 964 h 1248"/>
                <a:gd name="T28" fmla="*/ 1361 w 1928"/>
                <a:gd name="T29" fmla="*/ 908 h 1248"/>
                <a:gd name="T30" fmla="*/ 1417 w 1928"/>
                <a:gd name="T31" fmla="*/ 851 h 1248"/>
                <a:gd name="T32" fmla="*/ 1474 w 1928"/>
                <a:gd name="T33" fmla="*/ 794 h 1248"/>
                <a:gd name="T34" fmla="*/ 1531 w 1928"/>
                <a:gd name="T35" fmla="*/ 738 h 1248"/>
                <a:gd name="T36" fmla="*/ 1587 w 1928"/>
                <a:gd name="T37" fmla="*/ 624 h 1248"/>
                <a:gd name="T38" fmla="*/ 1928 w 1928"/>
                <a:gd name="T39" fmla="*/ 511 h 1248"/>
                <a:gd name="T40" fmla="*/ 1871 w 1928"/>
                <a:gd name="T41" fmla="*/ 284 h 1248"/>
                <a:gd name="T42" fmla="*/ 1814 w 1928"/>
                <a:gd name="T43" fmla="*/ 171 h 1248"/>
                <a:gd name="T44" fmla="*/ 1757 w 1928"/>
                <a:gd name="T45" fmla="*/ 57 h 1248"/>
                <a:gd name="T46" fmla="*/ 1587 w 1928"/>
                <a:gd name="T47" fmla="*/ 0 h 1248"/>
                <a:gd name="T48" fmla="*/ 1474 w 1928"/>
                <a:gd name="T49" fmla="*/ 57 h 1248"/>
                <a:gd name="T50" fmla="*/ 1417 w 1928"/>
                <a:gd name="T51" fmla="*/ 171 h 1248"/>
                <a:gd name="T52" fmla="*/ 1304 w 1928"/>
                <a:gd name="T53" fmla="*/ 227 h 1248"/>
                <a:gd name="T54" fmla="*/ 1247 w 1928"/>
                <a:gd name="T55" fmla="*/ 171 h 1248"/>
                <a:gd name="T56" fmla="*/ 1134 w 1928"/>
                <a:gd name="T57" fmla="*/ 227 h 1248"/>
                <a:gd name="T58" fmla="*/ 1077 w 1928"/>
                <a:gd name="T59" fmla="*/ 284 h 1248"/>
                <a:gd name="T60" fmla="*/ 1020 w 1928"/>
                <a:gd name="T61" fmla="*/ 341 h 1248"/>
                <a:gd name="T62" fmla="*/ 964 w 1928"/>
                <a:gd name="T63" fmla="*/ 397 h 1248"/>
                <a:gd name="T64" fmla="*/ 907 w 1928"/>
                <a:gd name="T65" fmla="*/ 454 h 1248"/>
                <a:gd name="T66" fmla="*/ 794 w 1928"/>
                <a:gd name="T67" fmla="*/ 567 h 1248"/>
                <a:gd name="T68" fmla="*/ 737 w 1928"/>
                <a:gd name="T69" fmla="*/ 511 h 1248"/>
                <a:gd name="T70" fmla="*/ 623 w 1928"/>
                <a:gd name="T71" fmla="*/ 567 h 1248"/>
                <a:gd name="T72" fmla="*/ 567 w 1928"/>
                <a:gd name="T73" fmla="*/ 624 h 1248"/>
                <a:gd name="T74" fmla="*/ 510 w 1928"/>
                <a:gd name="T75" fmla="*/ 681 h 1248"/>
                <a:gd name="T76" fmla="*/ 453 w 1928"/>
                <a:gd name="T77" fmla="*/ 738 h 1248"/>
                <a:gd name="T78" fmla="*/ 340 w 1928"/>
                <a:gd name="T79" fmla="*/ 681 h 1248"/>
                <a:gd name="T80" fmla="*/ 283 w 1928"/>
                <a:gd name="T81" fmla="*/ 624 h 1248"/>
                <a:gd name="T82" fmla="*/ 170 w 1928"/>
                <a:gd name="T83" fmla="*/ 56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248">
                  <a:moveTo>
                    <a:pt x="113" y="56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38"/>
                  </a:lnTo>
                  <a:lnTo>
                    <a:pt x="56" y="738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0" y="964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417" y="908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738"/>
                  </a:lnTo>
                  <a:lnTo>
                    <a:pt x="1587" y="738"/>
                  </a:lnTo>
                  <a:lnTo>
                    <a:pt x="1587" y="624"/>
                  </a:lnTo>
                  <a:lnTo>
                    <a:pt x="1928" y="624"/>
                  </a:lnTo>
                  <a:lnTo>
                    <a:pt x="1928" y="511"/>
                  </a:lnTo>
                  <a:lnTo>
                    <a:pt x="1871" y="511"/>
                  </a:lnTo>
                  <a:lnTo>
                    <a:pt x="1871" y="284"/>
                  </a:lnTo>
                  <a:lnTo>
                    <a:pt x="1814" y="284"/>
                  </a:lnTo>
                  <a:lnTo>
                    <a:pt x="1814" y="171"/>
                  </a:lnTo>
                  <a:lnTo>
                    <a:pt x="1757" y="171"/>
                  </a:lnTo>
                  <a:lnTo>
                    <a:pt x="1757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171"/>
                  </a:lnTo>
                  <a:lnTo>
                    <a:pt x="1304" y="171"/>
                  </a:lnTo>
                  <a:lnTo>
                    <a:pt x="1304" y="227"/>
                  </a:lnTo>
                  <a:lnTo>
                    <a:pt x="1247" y="227"/>
                  </a:lnTo>
                  <a:lnTo>
                    <a:pt x="1247" y="171"/>
                  </a:lnTo>
                  <a:lnTo>
                    <a:pt x="1134" y="171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7" name="Freeform 837">
              <a:extLst>
                <a:ext uri="{FF2B5EF4-FFF2-40B4-BE49-F238E27FC236}">
                  <a16:creationId xmlns:a16="http://schemas.microsoft.com/office/drawing/2014/main" id="{33750497-8569-41DB-897F-B41111F4C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80"/>
              <a:ext cx="850" cy="680"/>
            </a:xfrm>
            <a:custGeom>
              <a:avLst/>
              <a:gdLst>
                <a:gd name="T0" fmla="*/ 850 w 850"/>
                <a:gd name="T1" fmla="*/ 0 h 680"/>
                <a:gd name="T2" fmla="*/ 680 w 850"/>
                <a:gd name="T3" fmla="*/ 0 h 680"/>
                <a:gd name="T4" fmla="*/ 680 w 850"/>
                <a:gd name="T5" fmla="*/ 56 h 680"/>
                <a:gd name="T6" fmla="*/ 624 w 850"/>
                <a:gd name="T7" fmla="*/ 56 h 680"/>
                <a:gd name="T8" fmla="*/ 624 w 850"/>
                <a:gd name="T9" fmla="*/ 113 h 680"/>
                <a:gd name="T10" fmla="*/ 567 w 850"/>
                <a:gd name="T11" fmla="*/ 113 h 680"/>
                <a:gd name="T12" fmla="*/ 567 w 850"/>
                <a:gd name="T13" fmla="*/ 226 h 680"/>
                <a:gd name="T14" fmla="*/ 510 w 850"/>
                <a:gd name="T15" fmla="*/ 226 h 680"/>
                <a:gd name="T16" fmla="*/ 510 w 850"/>
                <a:gd name="T17" fmla="*/ 283 h 680"/>
                <a:gd name="T18" fmla="*/ 454 w 850"/>
                <a:gd name="T19" fmla="*/ 283 h 680"/>
                <a:gd name="T20" fmla="*/ 454 w 850"/>
                <a:gd name="T21" fmla="*/ 226 h 680"/>
                <a:gd name="T22" fmla="*/ 283 w 850"/>
                <a:gd name="T23" fmla="*/ 226 h 680"/>
                <a:gd name="T24" fmla="*/ 283 w 850"/>
                <a:gd name="T25" fmla="*/ 283 h 680"/>
                <a:gd name="T26" fmla="*/ 57 w 850"/>
                <a:gd name="T27" fmla="*/ 283 h 680"/>
                <a:gd name="T28" fmla="*/ 57 w 850"/>
                <a:gd name="T29" fmla="*/ 340 h 680"/>
                <a:gd name="T30" fmla="*/ 0 w 850"/>
                <a:gd name="T31" fmla="*/ 340 h 680"/>
                <a:gd name="T32" fmla="*/ 0 w 850"/>
                <a:gd name="T33" fmla="*/ 623 h 680"/>
                <a:gd name="T34" fmla="*/ 113 w 850"/>
                <a:gd name="T35" fmla="*/ 623 h 680"/>
                <a:gd name="T36" fmla="*/ 113 w 850"/>
                <a:gd name="T37" fmla="*/ 567 h 680"/>
                <a:gd name="T38" fmla="*/ 227 w 850"/>
                <a:gd name="T39" fmla="*/ 567 h 680"/>
                <a:gd name="T40" fmla="*/ 227 w 850"/>
                <a:gd name="T41" fmla="*/ 623 h 680"/>
                <a:gd name="T42" fmla="*/ 283 w 850"/>
                <a:gd name="T43" fmla="*/ 623 h 680"/>
                <a:gd name="T44" fmla="*/ 283 w 850"/>
                <a:gd name="T45" fmla="*/ 680 h 680"/>
                <a:gd name="T46" fmla="*/ 397 w 850"/>
                <a:gd name="T47" fmla="*/ 680 h 680"/>
                <a:gd name="T48" fmla="*/ 397 w 850"/>
                <a:gd name="T49" fmla="*/ 567 h 680"/>
                <a:gd name="T50" fmla="*/ 454 w 850"/>
                <a:gd name="T51" fmla="*/ 567 h 680"/>
                <a:gd name="T52" fmla="*/ 454 w 850"/>
                <a:gd name="T53" fmla="*/ 510 h 680"/>
                <a:gd name="T54" fmla="*/ 510 w 850"/>
                <a:gd name="T55" fmla="*/ 510 h 680"/>
                <a:gd name="T56" fmla="*/ 510 w 850"/>
                <a:gd name="T57" fmla="*/ 453 h 680"/>
                <a:gd name="T58" fmla="*/ 567 w 850"/>
                <a:gd name="T59" fmla="*/ 453 h 680"/>
                <a:gd name="T60" fmla="*/ 567 w 850"/>
                <a:gd name="T61" fmla="*/ 340 h 680"/>
                <a:gd name="T62" fmla="*/ 737 w 850"/>
                <a:gd name="T63" fmla="*/ 340 h 680"/>
                <a:gd name="T64" fmla="*/ 737 w 850"/>
                <a:gd name="T65" fmla="*/ 226 h 680"/>
                <a:gd name="T66" fmla="*/ 794 w 850"/>
                <a:gd name="T67" fmla="*/ 226 h 680"/>
                <a:gd name="T68" fmla="*/ 794 w 850"/>
                <a:gd name="T69" fmla="*/ 56 h 680"/>
                <a:gd name="T70" fmla="*/ 850 w 850"/>
                <a:gd name="T71" fmla="*/ 56 h 680"/>
                <a:gd name="T72" fmla="*/ 850 w 850"/>
                <a:gd name="T7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680">
                  <a:moveTo>
                    <a:pt x="850" y="0"/>
                  </a:moveTo>
                  <a:lnTo>
                    <a:pt x="680" y="0"/>
                  </a:lnTo>
                  <a:lnTo>
                    <a:pt x="680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8" name="Freeform 838">
              <a:extLst>
                <a:ext uri="{FF2B5EF4-FFF2-40B4-BE49-F238E27FC236}">
                  <a16:creationId xmlns:a16="http://schemas.microsoft.com/office/drawing/2014/main" id="{1051DD55-9F63-4F62-AFC8-9852FF684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720"/>
              <a:ext cx="397" cy="340"/>
            </a:xfrm>
            <a:custGeom>
              <a:avLst/>
              <a:gdLst>
                <a:gd name="T0" fmla="*/ 397 w 397"/>
                <a:gd name="T1" fmla="*/ 0 h 340"/>
                <a:gd name="T2" fmla="*/ 170 w 397"/>
                <a:gd name="T3" fmla="*/ 0 h 340"/>
                <a:gd name="T4" fmla="*/ 170 w 397"/>
                <a:gd name="T5" fmla="*/ 113 h 340"/>
                <a:gd name="T6" fmla="*/ 113 w 397"/>
                <a:gd name="T7" fmla="*/ 113 h 340"/>
                <a:gd name="T8" fmla="*/ 113 w 397"/>
                <a:gd name="T9" fmla="*/ 170 h 340"/>
                <a:gd name="T10" fmla="*/ 57 w 397"/>
                <a:gd name="T11" fmla="*/ 170 h 340"/>
                <a:gd name="T12" fmla="*/ 57 w 397"/>
                <a:gd name="T13" fmla="*/ 227 h 340"/>
                <a:gd name="T14" fmla="*/ 0 w 397"/>
                <a:gd name="T15" fmla="*/ 227 h 340"/>
                <a:gd name="T16" fmla="*/ 0 w 397"/>
                <a:gd name="T17" fmla="*/ 340 h 340"/>
                <a:gd name="T18" fmla="*/ 170 w 397"/>
                <a:gd name="T19" fmla="*/ 340 h 340"/>
                <a:gd name="T20" fmla="*/ 170 w 397"/>
                <a:gd name="T21" fmla="*/ 283 h 340"/>
                <a:gd name="T22" fmla="*/ 283 w 397"/>
                <a:gd name="T23" fmla="*/ 283 h 340"/>
                <a:gd name="T24" fmla="*/ 283 w 397"/>
                <a:gd name="T25" fmla="*/ 227 h 340"/>
                <a:gd name="T26" fmla="*/ 340 w 397"/>
                <a:gd name="T27" fmla="*/ 227 h 340"/>
                <a:gd name="T28" fmla="*/ 340 w 397"/>
                <a:gd name="T29" fmla="*/ 57 h 340"/>
                <a:gd name="T30" fmla="*/ 397 w 397"/>
                <a:gd name="T31" fmla="*/ 57 h 340"/>
                <a:gd name="T32" fmla="*/ 397 w 39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9" name="Freeform 839">
              <a:extLst>
                <a:ext uri="{FF2B5EF4-FFF2-40B4-BE49-F238E27FC236}">
                  <a16:creationId xmlns:a16="http://schemas.microsoft.com/office/drawing/2014/main" id="{19098749-5549-44F1-ACED-06F1B3858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1890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227 w 397"/>
                <a:gd name="T3" fmla="*/ 57 h 567"/>
                <a:gd name="T4" fmla="*/ 170 w 397"/>
                <a:gd name="T5" fmla="*/ 57 h 567"/>
                <a:gd name="T6" fmla="*/ 170 w 397"/>
                <a:gd name="T7" fmla="*/ 170 h 567"/>
                <a:gd name="T8" fmla="*/ 113 w 397"/>
                <a:gd name="T9" fmla="*/ 170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97 h 567"/>
                <a:gd name="T16" fmla="*/ 0 w 397"/>
                <a:gd name="T17" fmla="*/ 397 h 567"/>
                <a:gd name="T18" fmla="*/ 0 w 397"/>
                <a:gd name="T19" fmla="*/ 567 h 567"/>
                <a:gd name="T20" fmla="*/ 113 w 397"/>
                <a:gd name="T21" fmla="*/ 567 h 567"/>
                <a:gd name="T22" fmla="*/ 113 w 397"/>
                <a:gd name="T23" fmla="*/ 510 h 567"/>
                <a:gd name="T24" fmla="*/ 170 w 397"/>
                <a:gd name="T25" fmla="*/ 510 h 567"/>
                <a:gd name="T26" fmla="*/ 170 w 397"/>
                <a:gd name="T27" fmla="*/ 454 h 567"/>
                <a:gd name="T28" fmla="*/ 283 w 397"/>
                <a:gd name="T29" fmla="*/ 454 h 567"/>
                <a:gd name="T30" fmla="*/ 283 w 397"/>
                <a:gd name="T31" fmla="*/ 227 h 567"/>
                <a:gd name="T32" fmla="*/ 340 w 397"/>
                <a:gd name="T33" fmla="*/ 227 h 567"/>
                <a:gd name="T34" fmla="*/ 340 w 397"/>
                <a:gd name="T35" fmla="*/ 170 h 567"/>
                <a:gd name="T36" fmla="*/ 397 w 397"/>
                <a:gd name="T37" fmla="*/ 170 h 567"/>
                <a:gd name="T38" fmla="*/ 397 w 397"/>
                <a:gd name="T39" fmla="*/ 57 h 567"/>
                <a:gd name="T40" fmla="*/ 283 w 397"/>
                <a:gd name="T41" fmla="*/ 57 h 567"/>
                <a:gd name="T42" fmla="*/ 283 w 397"/>
                <a:gd name="T43" fmla="*/ 0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1" name="Freeform 841">
              <a:extLst>
                <a:ext uri="{FF2B5EF4-FFF2-40B4-BE49-F238E27FC236}">
                  <a16:creationId xmlns:a16="http://schemas.microsoft.com/office/drawing/2014/main" id="{0D67D273-BDBB-4455-9EE6-FB27962D5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6 h 170"/>
                <a:gd name="T6" fmla="*/ 0 w 170"/>
                <a:gd name="T7" fmla="*/ 56 h 170"/>
                <a:gd name="T8" fmla="*/ 0 w 170"/>
                <a:gd name="T9" fmla="*/ 170 h 170"/>
                <a:gd name="T10" fmla="*/ 114 w 170"/>
                <a:gd name="T11" fmla="*/ 170 h 170"/>
                <a:gd name="T12" fmla="*/ 114 w 170"/>
                <a:gd name="T13" fmla="*/ 113 h 170"/>
                <a:gd name="T14" fmla="*/ 170 w 170"/>
                <a:gd name="T15" fmla="*/ 113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3" name="Freeform 843">
              <a:extLst>
                <a:ext uri="{FF2B5EF4-FFF2-40B4-BE49-F238E27FC236}">
                  <a16:creationId xmlns:a16="http://schemas.microsoft.com/office/drawing/2014/main" id="{E93AB291-889F-458B-92B4-D8A3E7DFB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400"/>
              <a:ext cx="397" cy="284"/>
            </a:xfrm>
            <a:custGeom>
              <a:avLst/>
              <a:gdLst>
                <a:gd name="T0" fmla="*/ 397 w 397"/>
                <a:gd name="T1" fmla="*/ 0 h 284"/>
                <a:gd name="T2" fmla="*/ 56 w 397"/>
                <a:gd name="T3" fmla="*/ 0 h 284"/>
                <a:gd name="T4" fmla="*/ 56 w 397"/>
                <a:gd name="T5" fmla="*/ 57 h 284"/>
                <a:gd name="T6" fmla="*/ 0 w 397"/>
                <a:gd name="T7" fmla="*/ 57 h 284"/>
                <a:gd name="T8" fmla="*/ 0 w 397"/>
                <a:gd name="T9" fmla="*/ 170 h 284"/>
                <a:gd name="T10" fmla="*/ 56 w 397"/>
                <a:gd name="T11" fmla="*/ 170 h 284"/>
                <a:gd name="T12" fmla="*/ 56 w 397"/>
                <a:gd name="T13" fmla="*/ 284 h 284"/>
                <a:gd name="T14" fmla="*/ 170 w 397"/>
                <a:gd name="T15" fmla="*/ 284 h 284"/>
                <a:gd name="T16" fmla="*/ 170 w 397"/>
                <a:gd name="T17" fmla="*/ 227 h 284"/>
                <a:gd name="T18" fmla="*/ 227 w 397"/>
                <a:gd name="T19" fmla="*/ 227 h 284"/>
                <a:gd name="T20" fmla="*/ 227 w 397"/>
                <a:gd name="T21" fmla="*/ 170 h 284"/>
                <a:gd name="T22" fmla="*/ 283 w 397"/>
                <a:gd name="T23" fmla="*/ 170 h 284"/>
                <a:gd name="T24" fmla="*/ 283 w 397"/>
                <a:gd name="T25" fmla="*/ 57 h 284"/>
                <a:gd name="T26" fmla="*/ 340 w 397"/>
                <a:gd name="T27" fmla="*/ 57 h 284"/>
                <a:gd name="T28" fmla="*/ 397 w 397"/>
                <a:gd name="T29" fmla="*/ 57 h 284"/>
                <a:gd name="T30" fmla="*/ 397 w 397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84">
                  <a:moveTo>
                    <a:pt x="397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4" name="Freeform 844">
              <a:extLst>
                <a:ext uri="{FF2B5EF4-FFF2-40B4-BE49-F238E27FC236}">
                  <a16:creationId xmlns:a16="http://schemas.microsoft.com/office/drawing/2014/main" id="{C139093B-FD68-4251-946B-D4A9DBC7D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173"/>
              <a:ext cx="851" cy="1248"/>
            </a:xfrm>
            <a:custGeom>
              <a:avLst/>
              <a:gdLst>
                <a:gd name="T0" fmla="*/ 851 w 851"/>
                <a:gd name="T1" fmla="*/ 227 h 1248"/>
                <a:gd name="T2" fmla="*/ 851 w 851"/>
                <a:gd name="T3" fmla="*/ 341 h 1248"/>
                <a:gd name="T4" fmla="*/ 794 w 851"/>
                <a:gd name="T5" fmla="*/ 341 h 1248"/>
                <a:gd name="T6" fmla="*/ 794 w 851"/>
                <a:gd name="T7" fmla="*/ 397 h 1248"/>
                <a:gd name="T8" fmla="*/ 738 w 851"/>
                <a:gd name="T9" fmla="*/ 397 h 1248"/>
                <a:gd name="T10" fmla="*/ 738 w 851"/>
                <a:gd name="T11" fmla="*/ 681 h 1248"/>
                <a:gd name="T12" fmla="*/ 738 w 851"/>
                <a:gd name="T13" fmla="*/ 738 h 1248"/>
                <a:gd name="T14" fmla="*/ 681 w 851"/>
                <a:gd name="T15" fmla="*/ 738 h 1248"/>
                <a:gd name="T16" fmla="*/ 681 w 851"/>
                <a:gd name="T17" fmla="*/ 964 h 1248"/>
                <a:gd name="T18" fmla="*/ 624 w 851"/>
                <a:gd name="T19" fmla="*/ 964 h 1248"/>
                <a:gd name="T20" fmla="*/ 624 w 851"/>
                <a:gd name="T21" fmla="*/ 1248 h 1248"/>
                <a:gd name="T22" fmla="*/ 567 w 851"/>
                <a:gd name="T23" fmla="*/ 1248 h 1248"/>
                <a:gd name="T24" fmla="*/ 567 w 851"/>
                <a:gd name="T25" fmla="*/ 1135 h 1248"/>
                <a:gd name="T26" fmla="*/ 511 w 851"/>
                <a:gd name="T27" fmla="*/ 1135 h 1248"/>
                <a:gd name="T28" fmla="*/ 511 w 851"/>
                <a:gd name="T29" fmla="*/ 1078 h 1248"/>
                <a:gd name="T30" fmla="*/ 454 w 851"/>
                <a:gd name="T31" fmla="*/ 1078 h 1248"/>
                <a:gd name="T32" fmla="*/ 454 w 851"/>
                <a:gd name="T33" fmla="*/ 964 h 1248"/>
                <a:gd name="T34" fmla="*/ 284 w 851"/>
                <a:gd name="T35" fmla="*/ 964 h 1248"/>
                <a:gd name="T36" fmla="*/ 284 w 851"/>
                <a:gd name="T37" fmla="*/ 794 h 1248"/>
                <a:gd name="T38" fmla="*/ 227 w 851"/>
                <a:gd name="T39" fmla="*/ 794 h 1248"/>
                <a:gd name="T40" fmla="*/ 227 w 851"/>
                <a:gd name="T41" fmla="*/ 738 h 1248"/>
                <a:gd name="T42" fmla="*/ 171 w 851"/>
                <a:gd name="T43" fmla="*/ 738 h 1248"/>
                <a:gd name="T44" fmla="*/ 171 w 851"/>
                <a:gd name="T45" fmla="*/ 681 h 1248"/>
                <a:gd name="T46" fmla="*/ 114 w 851"/>
                <a:gd name="T47" fmla="*/ 681 h 1248"/>
                <a:gd name="T48" fmla="*/ 114 w 851"/>
                <a:gd name="T49" fmla="*/ 624 h 1248"/>
                <a:gd name="T50" fmla="*/ 57 w 851"/>
                <a:gd name="T51" fmla="*/ 624 h 1248"/>
                <a:gd name="T52" fmla="*/ 57 w 851"/>
                <a:gd name="T53" fmla="*/ 567 h 1248"/>
                <a:gd name="T54" fmla="*/ 0 w 851"/>
                <a:gd name="T55" fmla="*/ 567 h 1248"/>
                <a:gd name="T56" fmla="*/ 0 w 851"/>
                <a:gd name="T57" fmla="*/ 511 h 1248"/>
                <a:gd name="T58" fmla="*/ 114 w 851"/>
                <a:gd name="T59" fmla="*/ 511 h 1248"/>
                <a:gd name="T60" fmla="*/ 114 w 851"/>
                <a:gd name="T61" fmla="*/ 454 h 1248"/>
                <a:gd name="T62" fmla="*/ 171 w 851"/>
                <a:gd name="T63" fmla="*/ 454 h 1248"/>
                <a:gd name="T64" fmla="*/ 171 w 851"/>
                <a:gd name="T65" fmla="*/ 397 h 1248"/>
                <a:gd name="T66" fmla="*/ 227 w 851"/>
                <a:gd name="T67" fmla="*/ 397 h 1248"/>
                <a:gd name="T68" fmla="*/ 227 w 851"/>
                <a:gd name="T69" fmla="*/ 284 h 1248"/>
                <a:gd name="T70" fmla="*/ 341 w 851"/>
                <a:gd name="T71" fmla="*/ 284 h 1248"/>
                <a:gd name="T72" fmla="*/ 341 w 851"/>
                <a:gd name="T73" fmla="*/ 114 h 1248"/>
                <a:gd name="T74" fmla="*/ 511 w 851"/>
                <a:gd name="T75" fmla="*/ 114 h 1248"/>
                <a:gd name="T76" fmla="*/ 511 w 851"/>
                <a:gd name="T77" fmla="*/ 57 h 1248"/>
                <a:gd name="T78" fmla="*/ 624 w 851"/>
                <a:gd name="T79" fmla="*/ 57 h 1248"/>
                <a:gd name="T80" fmla="*/ 624 w 851"/>
                <a:gd name="T81" fmla="*/ 0 h 1248"/>
                <a:gd name="T82" fmla="*/ 681 w 851"/>
                <a:gd name="T83" fmla="*/ 0 h 1248"/>
                <a:gd name="T84" fmla="*/ 681 w 851"/>
                <a:gd name="T85" fmla="*/ 57 h 1248"/>
                <a:gd name="T86" fmla="*/ 738 w 851"/>
                <a:gd name="T87" fmla="*/ 57 h 1248"/>
                <a:gd name="T88" fmla="*/ 738 w 851"/>
                <a:gd name="T89" fmla="*/ 114 h 1248"/>
                <a:gd name="T90" fmla="*/ 794 w 851"/>
                <a:gd name="T91" fmla="*/ 114 h 1248"/>
                <a:gd name="T92" fmla="*/ 794 w 851"/>
                <a:gd name="T93" fmla="*/ 227 h 1248"/>
                <a:gd name="T94" fmla="*/ 851 w 851"/>
                <a:gd name="T9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1248">
                  <a:moveTo>
                    <a:pt x="851" y="227"/>
                  </a:moveTo>
                  <a:lnTo>
                    <a:pt x="851" y="341"/>
                  </a:lnTo>
                  <a:lnTo>
                    <a:pt x="794" y="341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681"/>
                  </a:lnTo>
                  <a:lnTo>
                    <a:pt x="738" y="738"/>
                  </a:lnTo>
                  <a:lnTo>
                    <a:pt x="681" y="738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135"/>
                  </a:lnTo>
                  <a:lnTo>
                    <a:pt x="511" y="1135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71" y="738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5" name="Freeform 845">
              <a:extLst>
                <a:ext uri="{FF2B5EF4-FFF2-40B4-BE49-F238E27FC236}">
                  <a16:creationId xmlns:a16="http://schemas.microsoft.com/office/drawing/2014/main" id="{B9FA44C7-14D9-427B-9C20-B27948BFE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33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340 h 567"/>
                <a:gd name="T8" fmla="*/ 283 w 397"/>
                <a:gd name="T9" fmla="*/ 340 h 567"/>
                <a:gd name="T10" fmla="*/ 283 w 397"/>
                <a:gd name="T11" fmla="*/ 397 h 567"/>
                <a:gd name="T12" fmla="*/ 227 w 397"/>
                <a:gd name="T13" fmla="*/ 397 h 567"/>
                <a:gd name="T14" fmla="*/ 227 w 397"/>
                <a:gd name="T15" fmla="*/ 511 h 567"/>
                <a:gd name="T16" fmla="*/ 170 w 397"/>
                <a:gd name="T17" fmla="*/ 511 h 567"/>
                <a:gd name="T18" fmla="*/ 170 w 397"/>
                <a:gd name="T19" fmla="*/ 567 h 567"/>
                <a:gd name="T20" fmla="*/ 113 w 397"/>
                <a:gd name="T21" fmla="*/ 567 h 567"/>
                <a:gd name="T22" fmla="*/ 113 w 397"/>
                <a:gd name="T23" fmla="*/ 454 h 567"/>
                <a:gd name="T24" fmla="*/ 57 w 397"/>
                <a:gd name="T25" fmla="*/ 454 h 567"/>
                <a:gd name="T26" fmla="*/ 57 w 397"/>
                <a:gd name="T27" fmla="*/ 397 h 567"/>
                <a:gd name="T28" fmla="*/ 0 w 397"/>
                <a:gd name="T29" fmla="*/ 397 h 567"/>
                <a:gd name="T30" fmla="*/ 0 w 397"/>
                <a:gd name="T31" fmla="*/ 284 h 567"/>
                <a:gd name="T32" fmla="*/ 57 w 397"/>
                <a:gd name="T33" fmla="*/ 284 h 567"/>
                <a:gd name="T34" fmla="*/ 57 w 397"/>
                <a:gd name="T35" fmla="*/ 227 h 567"/>
                <a:gd name="T36" fmla="*/ 0 w 397"/>
                <a:gd name="T37" fmla="*/ 227 h 567"/>
                <a:gd name="T38" fmla="*/ 0 w 397"/>
                <a:gd name="T39" fmla="*/ 0 h 567"/>
                <a:gd name="T40" fmla="*/ 170 w 397"/>
                <a:gd name="T41" fmla="*/ 0 h 567"/>
                <a:gd name="T42" fmla="*/ 170 w 397"/>
                <a:gd name="T43" fmla="*/ 57 h 567"/>
                <a:gd name="T44" fmla="*/ 283 w 397"/>
                <a:gd name="T45" fmla="*/ 57 h 567"/>
                <a:gd name="T46" fmla="*/ 283 w 397"/>
                <a:gd name="T47" fmla="*/ 0 h 567"/>
                <a:gd name="T48" fmla="*/ 397 w 397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6" name="Freeform 846">
              <a:extLst>
                <a:ext uri="{FF2B5EF4-FFF2-40B4-BE49-F238E27FC236}">
                  <a16:creationId xmlns:a16="http://schemas.microsoft.com/office/drawing/2014/main" id="{E6D78DBD-2EDC-45A5-B4C6-54055C488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606"/>
              <a:ext cx="738" cy="794"/>
            </a:xfrm>
            <a:custGeom>
              <a:avLst/>
              <a:gdLst>
                <a:gd name="T0" fmla="*/ 681 w 738"/>
                <a:gd name="T1" fmla="*/ 114 h 794"/>
                <a:gd name="T2" fmla="*/ 681 w 738"/>
                <a:gd name="T3" fmla="*/ 454 h 794"/>
                <a:gd name="T4" fmla="*/ 738 w 738"/>
                <a:gd name="T5" fmla="*/ 454 h 794"/>
                <a:gd name="T6" fmla="*/ 738 w 738"/>
                <a:gd name="T7" fmla="*/ 511 h 794"/>
                <a:gd name="T8" fmla="*/ 681 w 738"/>
                <a:gd name="T9" fmla="*/ 511 h 794"/>
                <a:gd name="T10" fmla="*/ 681 w 738"/>
                <a:gd name="T11" fmla="*/ 567 h 794"/>
                <a:gd name="T12" fmla="*/ 624 w 738"/>
                <a:gd name="T13" fmla="*/ 567 h 794"/>
                <a:gd name="T14" fmla="*/ 624 w 738"/>
                <a:gd name="T15" fmla="*/ 624 h 794"/>
                <a:gd name="T16" fmla="*/ 511 w 738"/>
                <a:gd name="T17" fmla="*/ 624 h 794"/>
                <a:gd name="T18" fmla="*/ 511 w 738"/>
                <a:gd name="T19" fmla="*/ 681 h 794"/>
                <a:gd name="T20" fmla="*/ 341 w 738"/>
                <a:gd name="T21" fmla="*/ 681 h 794"/>
                <a:gd name="T22" fmla="*/ 341 w 738"/>
                <a:gd name="T23" fmla="*/ 794 h 794"/>
                <a:gd name="T24" fmla="*/ 0 w 738"/>
                <a:gd name="T25" fmla="*/ 794 h 794"/>
                <a:gd name="T26" fmla="*/ 0 w 738"/>
                <a:gd name="T27" fmla="*/ 511 h 794"/>
                <a:gd name="T28" fmla="*/ 57 w 738"/>
                <a:gd name="T29" fmla="*/ 511 h 794"/>
                <a:gd name="T30" fmla="*/ 57 w 738"/>
                <a:gd name="T31" fmla="*/ 454 h 794"/>
                <a:gd name="T32" fmla="*/ 114 w 738"/>
                <a:gd name="T33" fmla="*/ 454 h 794"/>
                <a:gd name="T34" fmla="*/ 114 w 738"/>
                <a:gd name="T35" fmla="*/ 397 h 794"/>
                <a:gd name="T36" fmla="*/ 171 w 738"/>
                <a:gd name="T37" fmla="*/ 397 h 794"/>
                <a:gd name="T38" fmla="*/ 171 w 738"/>
                <a:gd name="T39" fmla="*/ 341 h 794"/>
                <a:gd name="T40" fmla="*/ 227 w 738"/>
                <a:gd name="T41" fmla="*/ 341 h 794"/>
                <a:gd name="T42" fmla="*/ 227 w 738"/>
                <a:gd name="T43" fmla="*/ 171 h 794"/>
                <a:gd name="T44" fmla="*/ 227 w 738"/>
                <a:gd name="T45" fmla="*/ 57 h 794"/>
                <a:gd name="T46" fmla="*/ 511 w 738"/>
                <a:gd name="T47" fmla="*/ 57 h 794"/>
                <a:gd name="T48" fmla="*/ 511 w 738"/>
                <a:gd name="T49" fmla="*/ 0 h 794"/>
                <a:gd name="T50" fmla="*/ 567 w 738"/>
                <a:gd name="T51" fmla="*/ 0 h 794"/>
                <a:gd name="T52" fmla="*/ 567 w 738"/>
                <a:gd name="T53" fmla="*/ 57 h 794"/>
                <a:gd name="T54" fmla="*/ 624 w 738"/>
                <a:gd name="T55" fmla="*/ 57 h 794"/>
                <a:gd name="T56" fmla="*/ 624 w 738"/>
                <a:gd name="T57" fmla="*/ 114 h 794"/>
                <a:gd name="T58" fmla="*/ 681 w 738"/>
                <a:gd name="T5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794">
                  <a:moveTo>
                    <a:pt x="681" y="114"/>
                  </a:moveTo>
                  <a:lnTo>
                    <a:pt x="681" y="454"/>
                  </a:lnTo>
                  <a:lnTo>
                    <a:pt x="738" y="454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7" name="Freeform 847">
              <a:extLst>
                <a:ext uri="{FF2B5EF4-FFF2-40B4-BE49-F238E27FC236}">
                  <a16:creationId xmlns:a16="http://schemas.microsoft.com/office/drawing/2014/main" id="{61351D34-9A17-4619-8F62-45EC57007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153"/>
              <a:ext cx="737" cy="850"/>
            </a:xfrm>
            <a:custGeom>
              <a:avLst/>
              <a:gdLst>
                <a:gd name="T0" fmla="*/ 227 w 737"/>
                <a:gd name="T1" fmla="*/ 57 h 850"/>
                <a:gd name="T2" fmla="*/ 454 w 737"/>
                <a:gd name="T3" fmla="*/ 57 h 850"/>
                <a:gd name="T4" fmla="*/ 454 w 737"/>
                <a:gd name="T5" fmla="*/ 0 h 850"/>
                <a:gd name="T6" fmla="*/ 567 w 737"/>
                <a:gd name="T7" fmla="*/ 0 h 850"/>
                <a:gd name="T8" fmla="*/ 567 w 737"/>
                <a:gd name="T9" fmla="*/ 57 h 850"/>
                <a:gd name="T10" fmla="*/ 680 w 737"/>
                <a:gd name="T11" fmla="*/ 57 h 850"/>
                <a:gd name="T12" fmla="*/ 680 w 737"/>
                <a:gd name="T13" fmla="*/ 170 h 850"/>
                <a:gd name="T14" fmla="*/ 737 w 737"/>
                <a:gd name="T15" fmla="*/ 170 h 850"/>
                <a:gd name="T16" fmla="*/ 737 w 737"/>
                <a:gd name="T17" fmla="*/ 283 h 850"/>
                <a:gd name="T18" fmla="*/ 680 w 737"/>
                <a:gd name="T19" fmla="*/ 283 h 850"/>
                <a:gd name="T20" fmla="*/ 680 w 737"/>
                <a:gd name="T21" fmla="*/ 340 h 850"/>
                <a:gd name="T22" fmla="*/ 624 w 737"/>
                <a:gd name="T23" fmla="*/ 340 h 850"/>
                <a:gd name="T24" fmla="*/ 624 w 737"/>
                <a:gd name="T25" fmla="*/ 510 h 850"/>
                <a:gd name="T26" fmla="*/ 340 w 737"/>
                <a:gd name="T27" fmla="*/ 510 h 850"/>
                <a:gd name="T28" fmla="*/ 340 w 737"/>
                <a:gd name="T29" fmla="*/ 794 h 850"/>
                <a:gd name="T30" fmla="*/ 284 w 737"/>
                <a:gd name="T31" fmla="*/ 794 h 850"/>
                <a:gd name="T32" fmla="*/ 284 w 737"/>
                <a:gd name="T33" fmla="*/ 850 h 850"/>
                <a:gd name="T34" fmla="*/ 227 w 737"/>
                <a:gd name="T35" fmla="*/ 850 h 850"/>
                <a:gd name="T36" fmla="*/ 227 w 737"/>
                <a:gd name="T37" fmla="*/ 794 h 850"/>
                <a:gd name="T38" fmla="*/ 113 w 737"/>
                <a:gd name="T39" fmla="*/ 794 h 850"/>
                <a:gd name="T40" fmla="*/ 113 w 737"/>
                <a:gd name="T41" fmla="*/ 680 h 850"/>
                <a:gd name="T42" fmla="*/ 0 w 737"/>
                <a:gd name="T43" fmla="*/ 680 h 850"/>
                <a:gd name="T44" fmla="*/ 0 w 737"/>
                <a:gd name="T45" fmla="*/ 567 h 850"/>
                <a:gd name="T46" fmla="*/ 57 w 737"/>
                <a:gd name="T47" fmla="*/ 567 h 850"/>
                <a:gd name="T48" fmla="*/ 57 w 737"/>
                <a:gd name="T49" fmla="*/ 340 h 850"/>
                <a:gd name="T50" fmla="*/ 113 w 737"/>
                <a:gd name="T51" fmla="*/ 340 h 850"/>
                <a:gd name="T52" fmla="*/ 113 w 737"/>
                <a:gd name="T53" fmla="*/ 283 h 850"/>
                <a:gd name="T54" fmla="*/ 227 w 737"/>
                <a:gd name="T55" fmla="*/ 283 h 850"/>
                <a:gd name="T56" fmla="*/ 227 w 737"/>
                <a:gd name="T57" fmla="*/ 227 h 850"/>
                <a:gd name="T58" fmla="*/ 284 w 737"/>
                <a:gd name="T59" fmla="*/ 227 h 850"/>
                <a:gd name="T60" fmla="*/ 284 w 737"/>
                <a:gd name="T61" fmla="*/ 113 h 850"/>
                <a:gd name="T62" fmla="*/ 227 w 737"/>
                <a:gd name="T63" fmla="*/ 113 h 850"/>
                <a:gd name="T64" fmla="*/ 227 w 737"/>
                <a:gd name="T6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850">
                  <a:moveTo>
                    <a:pt x="227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340" y="51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8" name="Freeform 848">
              <a:extLst>
                <a:ext uri="{FF2B5EF4-FFF2-40B4-BE49-F238E27FC236}">
                  <a16:creationId xmlns:a16="http://schemas.microsoft.com/office/drawing/2014/main" id="{D382B184-6C42-4A0D-88D0-451885459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096"/>
              <a:ext cx="1021" cy="1304"/>
            </a:xfrm>
            <a:custGeom>
              <a:avLst/>
              <a:gdLst>
                <a:gd name="T0" fmla="*/ 1021 w 1021"/>
                <a:gd name="T1" fmla="*/ 0 h 1304"/>
                <a:gd name="T2" fmla="*/ 680 w 1021"/>
                <a:gd name="T3" fmla="*/ 0 h 1304"/>
                <a:gd name="T4" fmla="*/ 680 w 1021"/>
                <a:gd name="T5" fmla="*/ 114 h 1304"/>
                <a:gd name="T6" fmla="*/ 624 w 1021"/>
                <a:gd name="T7" fmla="*/ 114 h 1304"/>
                <a:gd name="T8" fmla="*/ 624 w 1021"/>
                <a:gd name="T9" fmla="*/ 170 h 1304"/>
                <a:gd name="T10" fmla="*/ 567 w 1021"/>
                <a:gd name="T11" fmla="*/ 170 h 1304"/>
                <a:gd name="T12" fmla="*/ 567 w 1021"/>
                <a:gd name="T13" fmla="*/ 227 h 1304"/>
                <a:gd name="T14" fmla="*/ 510 w 1021"/>
                <a:gd name="T15" fmla="*/ 227 h 1304"/>
                <a:gd name="T16" fmla="*/ 510 w 1021"/>
                <a:gd name="T17" fmla="*/ 284 h 1304"/>
                <a:gd name="T18" fmla="*/ 454 w 1021"/>
                <a:gd name="T19" fmla="*/ 284 h 1304"/>
                <a:gd name="T20" fmla="*/ 454 w 1021"/>
                <a:gd name="T21" fmla="*/ 340 h 1304"/>
                <a:gd name="T22" fmla="*/ 340 w 1021"/>
                <a:gd name="T23" fmla="*/ 340 h 1304"/>
                <a:gd name="T24" fmla="*/ 340 w 1021"/>
                <a:gd name="T25" fmla="*/ 284 h 1304"/>
                <a:gd name="T26" fmla="*/ 283 w 1021"/>
                <a:gd name="T27" fmla="*/ 284 h 1304"/>
                <a:gd name="T28" fmla="*/ 283 w 1021"/>
                <a:gd name="T29" fmla="*/ 340 h 1304"/>
                <a:gd name="T30" fmla="*/ 227 w 1021"/>
                <a:gd name="T31" fmla="*/ 340 h 1304"/>
                <a:gd name="T32" fmla="*/ 227 w 1021"/>
                <a:gd name="T33" fmla="*/ 510 h 1304"/>
                <a:gd name="T34" fmla="*/ 170 w 1021"/>
                <a:gd name="T35" fmla="*/ 510 h 1304"/>
                <a:gd name="T36" fmla="*/ 170 w 1021"/>
                <a:gd name="T37" fmla="*/ 624 h 1304"/>
                <a:gd name="T38" fmla="*/ 227 w 1021"/>
                <a:gd name="T39" fmla="*/ 624 h 1304"/>
                <a:gd name="T40" fmla="*/ 227 w 1021"/>
                <a:gd name="T41" fmla="*/ 681 h 1304"/>
                <a:gd name="T42" fmla="*/ 170 w 1021"/>
                <a:gd name="T43" fmla="*/ 681 h 1304"/>
                <a:gd name="T44" fmla="*/ 170 w 1021"/>
                <a:gd name="T45" fmla="*/ 851 h 1304"/>
                <a:gd name="T46" fmla="*/ 113 w 1021"/>
                <a:gd name="T47" fmla="*/ 851 h 1304"/>
                <a:gd name="T48" fmla="*/ 113 w 1021"/>
                <a:gd name="T49" fmla="*/ 907 h 1304"/>
                <a:gd name="T50" fmla="*/ 0 w 1021"/>
                <a:gd name="T51" fmla="*/ 907 h 1304"/>
                <a:gd name="T52" fmla="*/ 0 w 1021"/>
                <a:gd name="T53" fmla="*/ 1021 h 1304"/>
                <a:gd name="T54" fmla="*/ 340 w 1021"/>
                <a:gd name="T55" fmla="*/ 1021 h 1304"/>
                <a:gd name="T56" fmla="*/ 340 w 1021"/>
                <a:gd name="T57" fmla="*/ 1077 h 1304"/>
                <a:gd name="T58" fmla="*/ 397 w 1021"/>
                <a:gd name="T59" fmla="*/ 1077 h 1304"/>
                <a:gd name="T60" fmla="*/ 397 w 1021"/>
                <a:gd name="T61" fmla="*/ 1134 h 1304"/>
                <a:gd name="T62" fmla="*/ 454 w 1021"/>
                <a:gd name="T63" fmla="*/ 1134 h 1304"/>
                <a:gd name="T64" fmla="*/ 454 w 1021"/>
                <a:gd name="T65" fmla="*/ 1248 h 1304"/>
                <a:gd name="T66" fmla="*/ 510 w 1021"/>
                <a:gd name="T67" fmla="*/ 1248 h 1304"/>
                <a:gd name="T68" fmla="*/ 510 w 1021"/>
                <a:gd name="T69" fmla="*/ 1304 h 1304"/>
                <a:gd name="T70" fmla="*/ 567 w 1021"/>
                <a:gd name="T71" fmla="*/ 1304 h 1304"/>
                <a:gd name="T72" fmla="*/ 567 w 1021"/>
                <a:gd name="T73" fmla="*/ 1191 h 1304"/>
                <a:gd name="T74" fmla="*/ 624 w 1021"/>
                <a:gd name="T75" fmla="*/ 1191 h 1304"/>
                <a:gd name="T76" fmla="*/ 624 w 1021"/>
                <a:gd name="T77" fmla="*/ 1077 h 1304"/>
                <a:gd name="T78" fmla="*/ 680 w 1021"/>
                <a:gd name="T79" fmla="*/ 1077 h 1304"/>
                <a:gd name="T80" fmla="*/ 680 w 1021"/>
                <a:gd name="T81" fmla="*/ 964 h 1304"/>
                <a:gd name="T82" fmla="*/ 737 w 1021"/>
                <a:gd name="T83" fmla="*/ 964 h 1304"/>
                <a:gd name="T84" fmla="*/ 737 w 1021"/>
                <a:gd name="T85" fmla="*/ 851 h 1304"/>
                <a:gd name="T86" fmla="*/ 794 w 1021"/>
                <a:gd name="T87" fmla="*/ 851 h 1304"/>
                <a:gd name="T88" fmla="*/ 794 w 1021"/>
                <a:gd name="T89" fmla="*/ 794 h 1304"/>
                <a:gd name="T90" fmla="*/ 850 w 1021"/>
                <a:gd name="T91" fmla="*/ 794 h 1304"/>
                <a:gd name="T92" fmla="*/ 850 w 1021"/>
                <a:gd name="T93" fmla="*/ 737 h 1304"/>
                <a:gd name="T94" fmla="*/ 737 w 1021"/>
                <a:gd name="T95" fmla="*/ 737 h 1304"/>
                <a:gd name="T96" fmla="*/ 737 w 1021"/>
                <a:gd name="T97" fmla="*/ 624 h 1304"/>
                <a:gd name="T98" fmla="*/ 794 w 1021"/>
                <a:gd name="T99" fmla="*/ 624 h 1304"/>
                <a:gd name="T100" fmla="*/ 794 w 1021"/>
                <a:gd name="T101" fmla="*/ 397 h 1304"/>
                <a:gd name="T102" fmla="*/ 850 w 1021"/>
                <a:gd name="T103" fmla="*/ 397 h 1304"/>
                <a:gd name="T104" fmla="*/ 850 w 1021"/>
                <a:gd name="T105" fmla="*/ 340 h 1304"/>
                <a:gd name="T106" fmla="*/ 964 w 1021"/>
                <a:gd name="T107" fmla="*/ 340 h 1304"/>
                <a:gd name="T108" fmla="*/ 964 w 1021"/>
                <a:gd name="T109" fmla="*/ 284 h 1304"/>
                <a:gd name="T110" fmla="*/ 1021 w 1021"/>
                <a:gd name="T111" fmla="*/ 284 h 1304"/>
                <a:gd name="T112" fmla="*/ 1021 w 1021"/>
                <a:gd name="T113" fmla="*/ 170 h 1304"/>
                <a:gd name="T114" fmla="*/ 964 w 1021"/>
                <a:gd name="T115" fmla="*/ 170 h 1304"/>
                <a:gd name="T116" fmla="*/ 964 w 1021"/>
                <a:gd name="T117" fmla="*/ 57 h 1304"/>
                <a:gd name="T118" fmla="*/ 1021 w 1021"/>
                <a:gd name="T119" fmla="*/ 57 h 1304"/>
                <a:gd name="T120" fmla="*/ 1021 w 1021"/>
                <a:gd name="T12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304">
                  <a:moveTo>
                    <a:pt x="1021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0" y="1248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9" name="Freeform 849">
              <a:extLst>
                <a:ext uri="{FF2B5EF4-FFF2-40B4-BE49-F238E27FC236}">
                  <a16:creationId xmlns:a16="http://schemas.microsoft.com/office/drawing/2014/main" id="{9BFC5339-9A5B-4A48-BD5B-EC858E642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72"/>
              <a:ext cx="624" cy="397"/>
            </a:xfrm>
            <a:custGeom>
              <a:avLst/>
              <a:gdLst>
                <a:gd name="T0" fmla="*/ 0 w 624"/>
                <a:gd name="T1" fmla="*/ 57 h 397"/>
                <a:gd name="T2" fmla="*/ 0 w 624"/>
                <a:gd name="T3" fmla="*/ 171 h 397"/>
                <a:gd name="T4" fmla="*/ 57 w 624"/>
                <a:gd name="T5" fmla="*/ 171 h 397"/>
                <a:gd name="T6" fmla="*/ 57 w 624"/>
                <a:gd name="T7" fmla="*/ 227 h 397"/>
                <a:gd name="T8" fmla="*/ 114 w 624"/>
                <a:gd name="T9" fmla="*/ 227 h 397"/>
                <a:gd name="T10" fmla="*/ 114 w 624"/>
                <a:gd name="T11" fmla="*/ 397 h 397"/>
                <a:gd name="T12" fmla="*/ 397 w 624"/>
                <a:gd name="T13" fmla="*/ 397 h 397"/>
                <a:gd name="T14" fmla="*/ 397 w 624"/>
                <a:gd name="T15" fmla="*/ 341 h 397"/>
                <a:gd name="T16" fmla="*/ 567 w 624"/>
                <a:gd name="T17" fmla="*/ 341 h 397"/>
                <a:gd name="T18" fmla="*/ 567 w 624"/>
                <a:gd name="T19" fmla="*/ 284 h 397"/>
                <a:gd name="T20" fmla="*/ 624 w 624"/>
                <a:gd name="T21" fmla="*/ 284 h 397"/>
                <a:gd name="T22" fmla="*/ 624 w 624"/>
                <a:gd name="T23" fmla="*/ 0 h 397"/>
                <a:gd name="T24" fmla="*/ 284 w 624"/>
                <a:gd name="T25" fmla="*/ 0 h 397"/>
                <a:gd name="T26" fmla="*/ 284 w 624"/>
                <a:gd name="T27" fmla="*/ 57 h 397"/>
                <a:gd name="T28" fmla="*/ 0 w 624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4" h="397">
                  <a:moveTo>
                    <a:pt x="0" y="57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0" name="Freeform 850">
              <a:extLst>
                <a:ext uri="{FF2B5EF4-FFF2-40B4-BE49-F238E27FC236}">
                  <a16:creationId xmlns:a16="http://schemas.microsoft.com/office/drawing/2014/main" id="{34AC8568-BA7D-41FC-B536-DE58885AF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850 w 907"/>
                <a:gd name="T1" fmla="*/ 794 h 794"/>
                <a:gd name="T2" fmla="*/ 737 w 907"/>
                <a:gd name="T3" fmla="*/ 794 h 794"/>
                <a:gd name="T4" fmla="*/ 737 w 907"/>
                <a:gd name="T5" fmla="*/ 737 h 794"/>
                <a:gd name="T6" fmla="*/ 624 w 907"/>
                <a:gd name="T7" fmla="*/ 737 h 794"/>
                <a:gd name="T8" fmla="*/ 624 w 907"/>
                <a:gd name="T9" fmla="*/ 794 h 794"/>
                <a:gd name="T10" fmla="*/ 340 w 907"/>
                <a:gd name="T11" fmla="*/ 794 h 794"/>
                <a:gd name="T12" fmla="*/ 340 w 907"/>
                <a:gd name="T13" fmla="*/ 681 h 794"/>
                <a:gd name="T14" fmla="*/ 227 w 907"/>
                <a:gd name="T15" fmla="*/ 681 h 794"/>
                <a:gd name="T16" fmla="*/ 227 w 907"/>
                <a:gd name="T17" fmla="*/ 737 h 794"/>
                <a:gd name="T18" fmla="*/ 170 w 907"/>
                <a:gd name="T19" fmla="*/ 737 h 794"/>
                <a:gd name="T20" fmla="*/ 170 w 907"/>
                <a:gd name="T21" fmla="*/ 624 h 794"/>
                <a:gd name="T22" fmla="*/ 113 w 907"/>
                <a:gd name="T23" fmla="*/ 624 h 794"/>
                <a:gd name="T24" fmla="*/ 113 w 907"/>
                <a:gd name="T25" fmla="*/ 567 h 794"/>
                <a:gd name="T26" fmla="*/ 56 w 907"/>
                <a:gd name="T27" fmla="*/ 567 h 794"/>
                <a:gd name="T28" fmla="*/ 56 w 907"/>
                <a:gd name="T29" fmla="*/ 510 h 794"/>
                <a:gd name="T30" fmla="*/ 0 w 907"/>
                <a:gd name="T31" fmla="*/ 510 h 794"/>
                <a:gd name="T32" fmla="*/ 0 w 907"/>
                <a:gd name="T33" fmla="*/ 340 h 794"/>
                <a:gd name="T34" fmla="*/ 283 w 907"/>
                <a:gd name="T35" fmla="*/ 340 h 794"/>
                <a:gd name="T36" fmla="*/ 283 w 907"/>
                <a:gd name="T37" fmla="*/ 284 h 794"/>
                <a:gd name="T38" fmla="*/ 453 w 907"/>
                <a:gd name="T39" fmla="*/ 284 h 794"/>
                <a:gd name="T40" fmla="*/ 453 w 907"/>
                <a:gd name="T41" fmla="*/ 227 h 794"/>
                <a:gd name="T42" fmla="*/ 510 w 907"/>
                <a:gd name="T43" fmla="*/ 227 h 794"/>
                <a:gd name="T44" fmla="*/ 510 w 907"/>
                <a:gd name="T45" fmla="*/ 0 h 794"/>
                <a:gd name="T46" fmla="*/ 680 w 907"/>
                <a:gd name="T47" fmla="*/ 0 h 794"/>
                <a:gd name="T48" fmla="*/ 680 w 907"/>
                <a:gd name="T49" fmla="*/ 114 h 794"/>
                <a:gd name="T50" fmla="*/ 737 w 907"/>
                <a:gd name="T51" fmla="*/ 114 h 794"/>
                <a:gd name="T52" fmla="*/ 737 w 907"/>
                <a:gd name="T53" fmla="*/ 340 h 794"/>
                <a:gd name="T54" fmla="*/ 794 w 907"/>
                <a:gd name="T55" fmla="*/ 340 h 794"/>
                <a:gd name="T56" fmla="*/ 794 w 907"/>
                <a:gd name="T57" fmla="*/ 397 h 794"/>
                <a:gd name="T58" fmla="*/ 907 w 907"/>
                <a:gd name="T59" fmla="*/ 397 h 794"/>
                <a:gd name="T60" fmla="*/ 907 w 907"/>
                <a:gd name="T61" fmla="*/ 624 h 794"/>
                <a:gd name="T62" fmla="*/ 850 w 907"/>
                <a:gd name="T63" fmla="*/ 624 h 794"/>
                <a:gd name="T64" fmla="*/ 850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850" y="794"/>
                  </a:moveTo>
                  <a:lnTo>
                    <a:pt x="737" y="79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1" name="Freeform 851">
              <a:extLst>
                <a:ext uri="{FF2B5EF4-FFF2-40B4-BE49-F238E27FC236}">
                  <a16:creationId xmlns:a16="http://schemas.microsoft.com/office/drawing/2014/main" id="{5BF0BA57-FFC2-4298-ADFF-5CA68E3B8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46"/>
              <a:ext cx="567" cy="907"/>
            </a:xfrm>
            <a:custGeom>
              <a:avLst/>
              <a:gdLst>
                <a:gd name="T0" fmla="*/ 170 w 567"/>
                <a:gd name="T1" fmla="*/ 0 h 907"/>
                <a:gd name="T2" fmla="*/ 170 w 567"/>
                <a:gd name="T3" fmla="*/ 56 h 907"/>
                <a:gd name="T4" fmla="*/ 113 w 567"/>
                <a:gd name="T5" fmla="*/ 56 h 907"/>
                <a:gd name="T6" fmla="*/ 113 w 567"/>
                <a:gd name="T7" fmla="*/ 113 h 907"/>
                <a:gd name="T8" fmla="*/ 57 w 567"/>
                <a:gd name="T9" fmla="*/ 113 h 907"/>
                <a:gd name="T10" fmla="*/ 57 w 567"/>
                <a:gd name="T11" fmla="*/ 170 h 907"/>
                <a:gd name="T12" fmla="*/ 0 w 567"/>
                <a:gd name="T13" fmla="*/ 170 h 907"/>
                <a:gd name="T14" fmla="*/ 0 w 567"/>
                <a:gd name="T15" fmla="*/ 283 h 907"/>
                <a:gd name="T16" fmla="*/ 113 w 567"/>
                <a:gd name="T17" fmla="*/ 283 h 907"/>
                <a:gd name="T18" fmla="*/ 113 w 567"/>
                <a:gd name="T19" fmla="*/ 397 h 907"/>
                <a:gd name="T20" fmla="*/ 170 w 567"/>
                <a:gd name="T21" fmla="*/ 397 h 907"/>
                <a:gd name="T22" fmla="*/ 170 w 567"/>
                <a:gd name="T23" fmla="*/ 623 h 907"/>
                <a:gd name="T24" fmla="*/ 227 w 567"/>
                <a:gd name="T25" fmla="*/ 623 h 907"/>
                <a:gd name="T26" fmla="*/ 227 w 567"/>
                <a:gd name="T27" fmla="*/ 680 h 907"/>
                <a:gd name="T28" fmla="*/ 340 w 567"/>
                <a:gd name="T29" fmla="*/ 680 h 907"/>
                <a:gd name="T30" fmla="*/ 340 w 567"/>
                <a:gd name="T31" fmla="*/ 907 h 907"/>
                <a:gd name="T32" fmla="*/ 453 w 567"/>
                <a:gd name="T33" fmla="*/ 907 h 907"/>
                <a:gd name="T34" fmla="*/ 453 w 567"/>
                <a:gd name="T35" fmla="*/ 850 h 907"/>
                <a:gd name="T36" fmla="*/ 510 w 567"/>
                <a:gd name="T37" fmla="*/ 850 h 907"/>
                <a:gd name="T38" fmla="*/ 510 w 567"/>
                <a:gd name="T39" fmla="*/ 793 h 907"/>
                <a:gd name="T40" fmla="*/ 567 w 567"/>
                <a:gd name="T41" fmla="*/ 793 h 907"/>
                <a:gd name="T42" fmla="*/ 567 w 567"/>
                <a:gd name="T43" fmla="*/ 340 h 907"/>
                <a:gd name="T44" fmla="*/ 510 w 567"/>
                <a:gd name="T45" fmla="*/ 340 h 907"/>
                <a:gd name="T46" fmla="*/ 510 w 567"/>
                <a:gd name="T47" fmla="*/ 283 h 907"/>
                <a:gd name="T48" fmla="*/ 397 w 567"/>
                <a:gd name="T49" fmla="*/ 283 h 907"/>
                <a:gd name="T50" fmla="*/ 397 w 567"/>
                <a:gd name="T51" fmla="*/ 226 h 907"/>
                <a:gd name="T52" fmla="*/ 340 w 567"/>
                <a:gd name="T53" fmla="*/ 226 h 907"/>
                <a:gd name="T54" fmla="*/ 340 w 567"/>
                <a:gd name="T55" fmla="*/ 56 h 907"/>
                <a:gd name="T56" fmla="*/ 283 w 567"/>
                <a:gd name="T57" fmla="*/ 56 h 907"/>
                <a:gd name="T58" fmla="*/ 283 w 567"/>
                <a:gd name="T59" fmla="*/ 0 h 907"/>
                <a:gd name="T60" fmla="*/ 170 w 567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907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2" name="Freeform 852">
              <a:extLst>
                <a:ext uri="{FF2B5EF4-FFF2-40B4-BE49-F238E27FC236}">
                  <a16:creationId xmlns:a16="http://schemas.microsoft.com/office/drawing/2014/main" id="{84F969F5-17D3-4BAF-88E5-35C781F16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46"/>
              <a:ext cx="1191" cy="964"/>
            </a:xfrm>
            <a:custGeom>
              <a:avLst/>
              <a:gdLst>
                <a:gd name="T0" fmla="*/ 1191 w 1191"/>
                <a:gd name="T1" fmla="*/ 397 h 964"/>
                <a:gd name="T2" fmla="*/ 1191 w 1191"/>
                <a:gd name="T3" fmla="*/ 453 h 964"/>
                <a:gd name="T4" fmla="*/ 1134 w 1191"/>
                <a:gd name="T5" fmla="*/ 453 h 964"/>
                <a:gd name="T6" fmla="*/ 1134 w 1191"/>
                <a:gd name="T7" fmla="*/ 510 h 964"/>
                <a:gd name="T8" fmla="*/ 1077 w 1191"/>
                <a:gd name="T9" fmla="*/ 510 h 964"/>
                <a:gd name="T10" fmla="*/ 1077 w 1191"/>
                <a:gd name="T11" fmla="*/ 567 h 964"/>
                <a:gd name="T12" fmla="*/ 1021 w 1191"/>
                <a:gd name="T13" fmla="*/ 567 h 964"/>
                <a:gd name="T14" fmla="*/ 1021 w 1191"/>
                <a:gd name="T15" fmla="*/ 623 h 964"/>
                <a:gd name="T16" fmla="*/ 964 w 1191"/>
                <a:gd name="T17" fmla="*/ 623 h 964"/>
                <a:gd name="T18" fmla="*/ 964 w 1191"/>
                <a:gd name="T19" fmla="*/ 680 h 964"/>
                <a:gd name="T20" fmla="*/ 851 w 1191"/>
                <a:gd name="T21" fmla="*/ 680 h 964"/>
                <a:gd name="T22" fmla="*/ 851 w 1191"/>
                <a:gd name="T23" fmla="*/ 793 h 964"/>
                <a:gd name="T24" fmla="*/ 794 w 1191"/>
                <a:gd name="T25" fmla="*/ 793 h 964"/>
                <a:gd name="T26" fmla="*/ 794 w 1191"/>
                <a:gd name="T27" fmla="*/ 737 h 964"/>
                <a:gd name="T28" fmla="*/ 680 w 1191"/>
                <a:gd name="T29" fmla="*/ 737 h 964"/>
                <a:gd name="T30" fmla="*/ 680 w 1191"/>
                <a:gd name="T31" fmla="*/ 793 h 964"/>
                <a:gd name="T32" fmla="*/ 624 w 1191"/>
                <a:gd name="T33" fmla="*/ 793 h 964"/>
                <a:gd name="T34" fmla="*/ 624 w 1191"/>
                <a:gd name="T35" fmla="*/ 850 h 964"/>
                <a:gd name="T36" fmla="*/ 567 w 1191"/>
                <a:gd name="T37" fmla="*/ 850 h 964"/>
                <a:gd name="T38" fmla="*/ 567 w 1191"/>
                <a:gd name="T39" fmla="*/ 907 h 964"/>
                <a:gd name="T40" fmla="*/ 510 w 1191"/>
                <a:gd name="T41" fmla="*/ 907 h 964"/>
                <a:gd name="T42" fmla="*/ 510 w 1191"/>
                <a:gd name="T43" fmla="*/ 964 h 964"/>
                <a:gd name="T44" fmla="*/ 397 w 1191"/>
                <a:gd name="T45" fmla="*/ 964 h 964"/>
                <a:gd name="T46" fmla="*/ 397 w 1191"/>
                <a:gd name="T47" fmla="*/ 907 h 964"/>
                <a:gd name="T48" fmla="*/ 340 w 1191"/>
                <a:gd name="T49" fmla="*/ 907 h 964"/>
                <a:gd name="T50" fmla="*/ 340 w 1191"/>
                <a:gd name="T51" fmla="*/ 850 h 964"/>
                <a:gd name="T52" fmla="*/ 227 w 1191"/>
                <a:gd name="T53" fmla="*/ 850 h 964"/>
                <a:gd name="T54" fmla="*/ 227 w 1191"/>
                <a:gd name="T55" fmla="*/ 340 h 964"/>
                <a:gd name="T56" fmla="*/ 170 w 1191"/>
                <a:gd name="T57" fmla="*/ 340 h 964"/>
                <a:gd name="T58" fmla="*/ 170 w 1191"/>
                <a:gd name="T59" fmla="*/ 283 h 964"/>
                <a:gd name="T60" fmla="*/ 57 w 1191"/>
                <a:gd name="T61" fmla="*/ 283 h 964"/>
                <a:gd name="T62" fmla="*/ 57 w 1191"/>
                <a:gd name="T63" fmla="*/ 226 h 964"/>
                <a:gd name="T64" fmla="*/ 0 w 1191"/>
                <a:gd name="T65" fmla="*/ 226 h 964"/>
                <a:gd name="T66" fmla="*/ 0 w 1191"/>
                <a:gd name="T67" fmla="*/ 56 h 964"/>
                <a:gd name="T68" fmla="*/ 227 w 1191"/>
                <a:gd name="T69" fmla="*/ 56 h 964"/>
                <a:gd name="T70" fmla="*/ 227 w 1191"/>
                <a:gd name="T71" fmla="*/ 0 h 964"/>
                <a:gd name="T72" fmla="*/ 340 w 1191"/>
                <a:gd name="T73" fmla="*/ 0 h 964"/>
                <a:gd name="T74" fmla="*/ 340 w 1191"/>
                <a:gd name="T75" fmla="*/ 113 h 964"/>
                <a:gd name="T76" fmla="*/ 397 w 1191"/>
                <a:gd name="T77" fmla="*/ 113 h 964"/>
                <a:gd name="T78" fmla="*/ 397 w 1191"/>
                <a:gd name="T79" fmla="*/ 170 h 964"/>
                <a:gd name="T80" fmla="*/ 680 w 1191"/>
                <a:gd name="T81" fmla="*/ 170 h 964"/>
                <a:gd name="T82" fmla="*/ 680 w 1191"/>
                <a:gd name="T83" fmla="*/ 226 h 964"/>
                <a:gd name="T84" fmla="*/ 1134 w 1191"/>
                <a:gd name="T85" fmla="*/ 226 h 964"/>
                <a:gd name="T86" fmla="*/ 1134 w 1191"/>
                <a:gd name="T87" fmla="*/ 340 h 964"/>
                <a:gd name="T88" fmla="*/ 1191 w 1191"/>
                <a:gd name="T89" fmla="*/ 340 h 964"/>
                <a:gd name="T90" fmla="*/ 1191 w 1191"/>
                <a:gd name="T9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64">
                  <a:moveTo>
                    <a:pt x="1191" y="397"/>
                  </a:move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3" name="Freeform 853">
              <a:extLst>
                <a:ext uri="{FF2B5EF4-FFF2-40B4-BE49-F238E27FC236}">
                  <a16:creationId xmlns:a16="http://schemas.microsoft.com/office/drawing/2014/main" id="{A7487B29-5543-44F7-A9F3-3CB07D46D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777"/>
              <a:ext cx="397" cy="340"/>
            </a:xfrm>
            <a:custGeom>
              <a:avLst/>
              <a:gdLst>
                <a:gd name="T0" fmla="*/ 397 w 397"/>
                <a:gd name="T1" fmla="*/ 283 h 340"/>
                <a:gd name="T2" fmla="*/ 397 w 397"/>
                <a:gd name="T3" fmla="*/ 113 h 340"/>
                <a:gd name="T4" fmla="*/ 283 w 397"/>
                <a:gd name="T5" fmla="*/ 113 h 340"/>
                <a:gd name="T6" fmla="*/ 283 w 397"/>
                <a:gd name="T7" fmla="*/ 0 h 340"/>
                <a:gd name="T8" fmla="*/ 227 w 397"/>
                <a:gd name="T9" fmla="*/ 0 h 340"/>
                <a:gd name="T10" fmla="*/ 227 w 397"/>
                <a:gd name="T11" fmla="*/ 56 h 340"/>
                <a:gd name="T12" fmla="*/ 113 w 397"/>
                <a:gd name="T13" fmla="*/ 56 h 340"/>
                <a:gd name="T14" fmla="*/ 113 w 397"/>
                <a:gd name="T15" fmla="*/ 0 h 340"/>
                <a:gd name="T16" fmla="*/ 0 w 397"/>
                <a:gd name="T17" fmla="*/ 0 h 340"/>
                <a:gd name="T18" fmla="*/ 0 w 397"/>
                <a:gd name="T19" fmla="*/ 56 h 340"/>
                <a:gd name="T20" fmla="*/ 57 w 397"/>
                <a:gd name="T21" fmla="*/ 56 h 340"/>
                <a:gd name="T22" fmla="*/ 57 w 397"/>
                <a:gd name="T23" fmla="*/ 170 h 340"/>
                <a:gd name="T24" fmla="*/ 113 w 397"/>
                <a:gd name="T25" fmla="*/ 170 h 340"/>
                <a:gd name="T26" fmla="*/ 113 w 397"/>
                <a:gd name="T27" fmla="*/ 283 h 340"/>
                <a:gd name="T28" fmla="*/ 170 w 397"/>
                <a:gd name="T29" fmla="*/ 283 h 340"/>
                <a:gd name="T30" fmla="*/ 170 w 397"/>
                <a:gd name="T31" fmla="*/ 340 h 340"/>
                <a:gd name="T32" fmla="*/ 340 w 397"/>
                <a:gd name="T33" fmla="*/ 340 h 340"/>
                <a:gd name="T34" fmla="*/ 340 w 397"/>
                <a:gd name="T35" fmla="*/ 283 h 340"/>
                <a:gd name="T36" fmla="*/ 397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397" y="283"/>
                  </a:move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5" name="Freeform 855">
              <a:extLst>
                <a:ext uri="{FF2B5EF4-FFF2-40B4-BE49-F238E27FC236}">
                  <a16:creationId xmlns:a16="http://schemas.microsoft.com/office/drawing/2014/main" id="{FAC98C82-B1DE-42E1-82F4-CB47AEEB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567 w 737"/>
                <a:gd name="T1" fmla="*/ 57 h 454"/>
                <a:gd name="T2" fmla="*/ 567 w 737"/>
                <a:gd name="T3" fmla="*/ 170 h 454"/>
                <a:gd name="T4" fmla="*/ 624 w 737"/>
                <a:gd name="T5" fmla="*/ 170 h 454"/>
                <a:gd name="T6" fmla="*/ 624 w 737"/>
                <a:gd name="T7" fmla="*/ 227 h 454"/>
                <a:gd name="T8" fmla="*/ 680 w 737"/>
                <a:gd name="T9" fmla="*/ 227 h 454"/>
                <a:gd name="T10" fmla="*/ 680 w 737"/>
                <a:gd name="T11" fmla="*/ 284 h 454"/>
                <a:gd name="T12" fmla="*/ 737 w 737"/>
                <a:gd name="T13" fmla="*/ 284 h 454"/>
                <a:gd name="T14" fmla="*/ 737 w 737"/>
                <a:gd name="T15" fmla="*/ 341 h 454"/>
                <a:gd name="T16" fmla="*/ 680 w 737"/>
                <a:gd name="T17" fmla="*/ 341 h 454"/>
                <a:gd name="T18" fmla="*/ 680 w 737"/>
                <a:gd name="T19" fmla="*/ 397 h 454"/>
                <a:gd name="T20" fmla="*/ 510 w 737"/>
                <a:gd name="T21" fmla="*/ 397 h 454"/>
                <a:gd name="T22" fmla="*/ 510 w 737"/>
                <a:gd name="T23" fmla="*/ 284 h 454"/>
                <a:gd name="T24" fmla="*/ 397 w 737"/>
                <a:gd name="T25" fmla="*/ 284 h 454"/>
                <a:gd name="T26" fmla="*/ 397 w 737"/>
                <a:gd name="T27" fmla="*/ 341 h 454"/>
                <a:gd name="T28" fmla="*/ 340 w 737"/>
                <a:gd name="T29" fmla="*/ 341 h 454"/>
                <a:gd name="T30" fmla="*/ 340 w 737"/>
                <a:gd name="T31" fmla="*/ 397 h 454"/>
                <a:gd name="T32" fmla="*/ 170 w 737"/>
                <a:gd name="T33" fmla="*/ 397 h 454"/>
                <a:gd name="T34" fmla="*/ 170 w 737"/>
                <a:gd name="T35" fmla="*/ 454 h 454"/>
                <a:gd name="T36" fmla="*/ 0 w 737"/>
                <a:gd name="T37" fmla="*/ 454 h 454"/>
                <a:gd name="T38" fmla="*/ 0 w 737"/>
                <a:gd name="T39" fmla="*/ 227 h 454"/>
                <a:gd name="T40" fmla="*/ 113 w 737"/>
                <a:gd name="T41" fmla="*/ 227 h 454"/>
                <a:gd name="T42" fmla="*/ 113 w 737"/>
                <a:gd name="T43" fmla="*/ 114 h 454"/>
                <a:gd name="T44" fmla="*/ 340 w 737"/>
                <a:gd name="T45" fmla="*/ 114 h 454"/>
                <a:gd name="T46" fmla="*/ 340 w 737"/>
                <a:gd name="T47" fmla="*/ 57 h 454"/>
                <a:gd name="T48" fmla="*/ 397 w 737"/>
                <a:gd name="T49" fmla="*/ 57 h 454"/>
                <a:gd name="T50" fmla="*/ 397 w 737"/>
                <a:gd name="T51" fmla="*/ 0 h 454"/>
                <a:gd name="T52" fmla="*/ 510 w 737"/>
                <a:gd name="T53" fmla="*/ 0 h 454"/>
                <a:gd name="T54" fmla="*/ 510 w 737"/>
                <a:gd name="T55" fmla="*/ 57 h 454"/>
                <a:gd name="T56" fmla="*/ 567 w 737"/>
                <a:gd name="T5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454">
                  <a:moveTo>
                    <a:pt x="567" y="57"/>
                  </a:move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6" name="Freeform 856">
              <a:extLst>
                <a:ext uri="{FF2B5EF4-FFF2-40B4-BE49-F238E27FC236}">
                  <a16:creationId xmlns:a16="http://schemas.microsoft.com/office/drawing/2014/main" id="{EF8B76D2-E977-46AB-86F6-EDF019768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266"/>
              <a:ext cx="907" cy="1078"/>
            </a:xfrm>
            <a:custGeom>
              <a:avLst/>
              <a:gdLst>
                <a:gd name="T0" fmla="*/ 340 w 907"/>
                <a:gd name="T1" fmla="*/ 1078 h 1078"/>
                <a:gd name="T2" fmla="*/ 340 w 907"/>
                <a:gd name="T3" fmla="*/ 1021 h 1078"/>
                <a:gd name="T4" fmla="*/ 283 w 907"/>
                <a:gd name="T5" fmla="*/ 1021 h 1078"/>
                <a:gd name="T6" fmla="*/ 283 w 907"/>
                <a:gd name="T7" fmla="*/ 964 h 1078"/>
                <a:gd name="T8" fmla="*/ 227 w 907"/>
                <a:gd name="T9" fmla="*/ 964 h 1078"/>
                <a:gd name="T10" fmla="*/ 227 w 907"/>
                <a:gd name="T11" fmla="*/ 907 h 1078"/>
                <a:gd name="T12" fmla="*/ 170 w 907"/>
                <a:gd name="T13" fmla="*/ 907 h 1078"/>
                <a:gd name="T14" fmla="*/ 170 w 907"/>
                <a:gd name="T15" fmla="*/ 794 h 1078"/>
                <a:gd name="T16" fmla="*/ 227 w 907"/>
                <a:gd name="T17" fmla="*/ 794 h 1078"/>
                <a:gd name="T18" fmla="*/ 227 w 907"/>
                <a:gd name="T19" fmla="*/ 681 h 1078"/>
                <a:gd name="T20" fmla="*/ 283 w 907"/>
                <a:gd name="T21" fmla="*/ 681 h 1078"/>
                <a:gd name="T22" fmla="*/ 283 w 907"/>
                <a:gd name="T23" fmla="*/ 511 h 1078"/>
                <a:gd name="T24" fmla="*/ 57 w 907"/>
                <a:gd name="T25" fmla="*/ 511 h 1078"/>
                <a:gd name="T26" fmla="*/ 57 w 907"/>
                <a:gd name="T27" fmla="*/ 454 h 1078"/>
                <a:gd name="T28" fmla="*/ 0 w 907"/>
                <a:gd name="T29" fmla="*/ 454 h 1078"/>
                <a:gd name="T30" fmla="*/ 0 w 907"/>
                <a:gd name="T31" fmla="*/ 397 h 1078"/>
                <a:gd name="T32" fmla="*/ 57 w 907"/>
                <a:gd name="T33" fmla="*/ 397 h 1078"/>
                <a:gd name="T34" fmla="*/ 57 w 907"/>
                <a:gd name="T35" fmla="*/ 284 h 1078"/>
                <a:gd name="T36" fmla="*/ 0 w 907"/>
                <a:gd name="T37" fmla="*/ 284 h 1078"/>
                <a:gd name="T38" fmla="*/ 0 w 907"/>
                <a:gd name="T39" fmla="*/ 114 h 1078"/>
                <a:gd name="T40" fmla="*/ 57 w 907"/>
                <a:gd name="T41" fmla="*/ 114 h 1078"/>
                <a:gd name="T42" fmla="*/ 57 w 907"/>
                <a:gd name="T43" fmla="*/ 57 h 1078"/>
                <a:gd name="T44" fmla="*/ 397 w 907"/>
                <a:gd name="T45" fmla="*/ 57 h 1078"/>
                <a:gd name="T46" fmla="*/ 454 w 907"/>
                <a:gd name="T47" fmla="*/ 57 h 1078"/>
                <a:gd name="T48" fmla="*/ 454 w 907"/>
                <a:gd name="T49" fmla="*/ 0 h 1078"/>
                <a:gd name="T50" fmla="*/ 567 w 907"/>
                <a:gd name="T51" fmla="*/ 0 h 1078"/>
                <a:gd name="T52" fmla="*/ 567 w 907"/>
                <a:gd name="T53" fmla="*/ 57 h 1078"/>
                <a:gd name="T54" fmla="*/ 680 w 907"/>
                <a:gd name="T55" fmla="*/ 57 h 1078"/>
                <a:gd name="T56" fmla="*/ 680 w 907"/>
                <a:gd name="T57" fmla="*/ 114 h 1078"/>
                <a:gd name="T58" fmla="*/ 737 w 907"/>
                <a:gd name="T59" fmla="*/ 114 h 1078"/>
                <a:gd name="T60" fmla="*/ 737 w 907"/>
                <a:gd name="T61" fmla="*/ 227 h 1078"/>
                <a:gd name="T62" fmla="*/ 680 w 907"/>
                <a:gd name="T63" fmla="*/ 227 h 1078"/>
                <a:gd name="T64" fmla="*/ 680 w 907"/>
                <a:gd name="T65" fmla="*/ 340 h 1078"/>
                <a:gd name="T66" fmla="*/ 737 w 907"/>
                <a:gd name="T67" fmla="*/ 340 h 1078"/>
                <a:gd name="T68" fmla="*/ 737 w 907"/>
                <a:gd name="T69" fmla="*/ 397 h 1078"/>
                <a:gd name="T70" fmla="*/ 850 w 907"/>
                <a:gd name="T71" fmla="*/ 397 h 1078"/>
                <a:gd name="T72" fmla="*/ 850 w 907"/>
                <a:gd name="T73" fmla="*/ 511 h 1078"/>
                <a:gd name="T74" fmla="*/ 907 w 907"/>
                <a:gd name="T75" fmla="*/ 511 h 1078"/>
                <a:gd name="T76" fmla="*/ 907 w 907"/>
                <a:gd name="T77" fmla="*/ 624 h 1078"/>
                <a:gd name="T78" fmla="*/ 850 w 907"/>
                <a:gd name="T79" fmla="*/ 624 h 1078"/>
                <a:gd name="T80" fmla="*/ 850 w 907"/>
                <a:gd name="T81" fmla="*/ 681 h 1078"/>
                <a:gd name="T82" fmla="*/ 794 w 907"/>
                <a:gd name="T83" fmla="*/ 681 h 1078"/>
                <a:gd name="T84" fmla="*/ 794 w 907"/>
                <a:gd name="T85" fmla="*/ 794 h 1078"/>
                <a:gd name="T86" fmla="*/ 737 w 907"/>
                <a:gd name="T87" fmla="*/ 794 h 1078"/>
                <a:gd name="T88" fmla="*/ 737 w 907"/>
                <a:gd name="T89" fmla="*/ 907 h 1078"/>
                <a:gd name="T90" fmla="*/ 624 w 907"/>
                <a:gd name="T91" fmla="*/ 907 h 1078"/>
                <a:gd name="T92" fmla="*/ 624 w 907"/>
                <a:gd name="T93" fmla="*/ 964 h 1078"/>
                <a:gd name="T94" fmla="*/ 510 w 907"/>
                <a:gd name="T95" fmla="*/ 964 h 1078"/>
                <a:gd name="T96" fmla="*/ 510 w 907"/>
                <a:gd name="T97" fmla="*/ 1021 h 1078"/>
                <a:gd name="T98" fmla="*/ 397 w 907"/>
                <a:gd name="T99" fmla="*/ 1021 h 1078"/>
                <a:gd name="T100" fmla="*/ 397 w 907"/>
                <a:gd name="T101" fmla="*/ 1078 h 1078"/>
                <a:gd name="T102" fmla="*/ 340 w 907"/>
                <a:gd name="T10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7" h="1078">
                  <a:moveTo>
                    <a:pt x="340" y="1078"/>
                  </a:move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7" name="Freeform 857">
              <a:extLst>
                <a:ext uri="{FF2B5EF4-FFF2-40B4-BE49-F238E27FC236}">
                  <a16:creationId xmlns:a16="http://schemas.microsoft.com/office/drawing/2014/main" id="{53498A44-8279-4A7D-B3A3-9B4021417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854"/>
              <a:ext cx="1928" cy="1134"/>
            </a:xfrm>
            <a:custGeom>
              <a:avLst/>
              <a:gdLst>
                <a:gd name="T0" fmla="*/ 1814 w 1928"/>
                <a:gd name="T1" fmla="*/ 850 h 1134"/>
                <a:gd name="T2" fmla="*/ 1758 w 1928"/>
                <a:gd name="T3" fmla="*/ 737 h 1134"/>
                <a:gd name="T4" fmla="*/ 1871 w 1928"/>
                <a:gd name="T5" fmla="*/ 624 h 1134"/>
                <a:gd name="T6" fmla="*/ 1928 w 1928"/>
                <a:gd name="T7" fmla="*/ 567 h 1134"/>
                <a:gd name="T8" fmla="*/ 1814 w 1928"/>
                <a:gd name="T9" fmla="*/ 510 h 1134"/>
                <a:gd name="T10" fmla="*/ 1701 w 1928"/>
                <a:gd name="T11" fmla="*/ 454 h 1134"/>
                <a:gd name="T12" fmla="*/ 1644 w 1928"/>
                <a:gd name="T13" fmla="*/ 227 h 1134"/>
                <a:gd name="T14" fmla="*/ 1588 w 1928"/>
                <a:gd name="T15" fmla="*/ 170 h 1134"/>
                <a:gd name="T16" fmla="*/ 1474 w 1928"/>
                <a:gd name="T17" fmla="*/ 227 h 1134"/>
                <a:gd name="T18" fmla="*/ 1361 w 1928"/>
                <a:gd name="T19" fmla="*/ 170 h 1134"/>
                <a:gd name="T20" fmla="*/ 1247 w 1928"/>
                <a:gd name="T21" fmla="*/ 113 h 1134"/>
                <a:gd name="T22" fmla="*/ 1191 w 1928"/>
                <a:gd name="T23" fmla="*/ 57 h 1134"/>
                <a:gd name="T24" fmla="*/ 1134 w 1928"/>
                <a:gd name="T25" fmla="*/ 0 h 1134"/>
                <a:gd name="T26" fmla="*/ 1021 w 1928"/>
                <a:gd name="T27" fmla="*/ 170 h 1134"/>
                <a:gd name="T28" fmla="*/ 964 w 1928"/>
                <a:gd name="T29" fmla="*/ 227 h 1134"/>
                <a:gd name="T30" fmla="*/ 851 w 1928"/>
                <a:gd name="T31" fmla="*/ 283 h 1134"/>
                <a:gd name="T32" fmla="*/ 794 w 1928"/>
                <a:gd name="T33" fmla="*/ 340 h 1134"/>
                <a:gd name="T34" fmla="*/ 737 w 1928"/>
                <a:gd name="T35" fmla="*/ 227 h 1134"/>
                <a:gd name="T36" fmla="*/ 680 w 1928"/>
                <a:gd name="T37" fmla="*/ 170 h 1134"/>
                <a:gd name="T38" fmla="*/ 624 w 1928"/>
                <a:gd name="T39" fmla="*/ 113 h 1134"/>
                <a:gd name="T40" fmla="*/ 454 w 1928"/>
                <a:gd name="T41" fmla="*/ 170 h 1134"/>
                <a:gd name="T42" fmla="*/ 397 w 1928"/>
                <a:gd name="T43" fmla="*/ 227 h 1134"/>
                <a:gd name="T44" fmla="*/ 284 w 1928"/>
                <a:gd name="T45" fmla="*/ 283 h 1134"/>
                <a:gd name="T46" fmla="*/ 170 w 1928"/>
                <a:gd name="T47" fmla="*/ 340 h 1134"/>
                <a:gd name="T48" fmla="*/ 0 w 1928"/>
                <a:gd name="T49" fmla="*/ 454 h 1134"/>
                <a:gd name="T50" fmla="*/ 57 w 1928"/>
                <a:gd name="T51" fmla="*/ 567 h 1134"/>
                <a:gd name="T52" fmla="*/ 170 w 1928"/>
                <a:gd name="T53" fmla="*/ 794 h 1134"/>
                <a:gd name="T54" fmla="*/ 284 w 1928"/>
                <a:gd name="T55" fmla="*/ 850 h 1134"/>
                <a:gd name="T56" fmla="*/ 397 w 1928"/>
                <a:gd name="T57" fmla="*/ 964 h 1134"/>
                <a:gd name="T58" fmla="*/ 454 w 1928"/>
                <a:gd name="T59" fmla="*/ 1021 h 1134"/>
                <a:gd name="T60" fmla="*/ 680 w 1928"/>
                <a:gd name="T61" fmla="*/ 964 h 1134"/>
                <a:gd name="T62" fmla="*/ 737 w 1928"/>
                <a:gd name="T63" fmla="*/ 907 h 1134"/>
                <a:gd name="T64" fmla="*/ 907 w 1928"/>
                <a:gd name="T65" fmla="*/ 964 h 1134"/>
                <a:gd name="T66" fmla="*/ 1021 w 1928"/>
                <a:gd name="T67" fmla="*/ 1021 h 1134"/>
                <a:gd name="T68" fmla="*/ 1077 w 1928"/>
                <a:gd name="T69" fmla="*/ 1134 h 1134"/>
                <a:gd name="T70" fmla="*/ 1191 w 1928"/>
                <a:gd name="T71" fmla="*/ 1021 h 1134"/>
                <a:gd name="T72" fmla="*/ 1247 w 1928"/>
                <a:gd name="T73" fmla="*/ 907 h 1134"/>
                <a:gd name="T74" fmla="*/ 1418 w 1928"/>
                <a:gd name="T75" fmla="*/ 850 h 1134"/>
                <a:gd name="T76" fmla="*/ 1474 w 1928"/>
                <a:gd name="T77" fmla="*/ 794 h 1134"/>
                <a:gd name="T78" fmla="*/ 1588 w 1928"/>
                <a:gd name="T79" fmla="*/ 850 h 1134"/>
                <a:gd name="T80" fmla="*/ 1531 w 1928"/>
                <a:gd name="T81" fmla="*/ 964 h 1134"/>
                <a:gd name="T82" fmla="*/ 1474 w 1928"/>
                <a:gd name="T83" fmla="*/ 1021 h 1134"/>
                <a:gd name="T84" fmla="*/ 1588 w 1928"/>
                <a:gd name="T85" fmla="*/ 964 h 1134"/>
                <a:gd name="T86" fmla="*/ 1644 w 1928"/>
                <a:gd name="T87" fmla="*/ 907 h 1134"/>
                <a:gd name="T88" fmla="*/ 1701 w 1928"/>
                <a:gd name="T89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8" h="1134">
                  <a:moveTo>
                    <a:pt x="1814" y="964"/>
                  </a:moveTo>
                  <a:lnTo>
                    <a:pt x="1814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1871" y="737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567"/>
                  </a:lnTo>
                  <a:lnTo>
                    <a:pt x="1814" y="567"/>
                  </a:lnTo>
                  <a:lnTo>
                    <a:pt x="1814" y="510"/>
                  </a:lnTo>
                  <a:lnTo>
                    <a:pt x="1701" y="510"/>
                  </a:lnTo>
                  <a:lnTo>
                    <a:pt x="1701" y="454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1" y="113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680" y="102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7" y="1021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531" y="850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964"/>
                  </a:lnTo>
                  <a:lnTo>
                    <a:pt x="1644" y="964"/>
                  </a:lnTo>
                  <a:lnTo>
                    <a:pt x="1644" y="907"/>
                  </a:lnTo>
                  <a:lnTo>
                    <a:pt x="1701" y="907"/>
                  </a:lnTo>
                  <a:lnTo>
                    <a:pt x="1701" y="964"/>
                  </a:lnTo>
                  <a:lnTo>
                    <a:pt x="1814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8" name="Freeform 858">
              <a:extLst>
                <a:ext uri="{FF2B5EF4-FFF2-40B4-BE49-F238E27FC236}">
                  <a16:creationId xmlns:a16="http://schemas.microsoft.com/office/drawing/2014/main" id="{D8C61135-739D-4565-B932-49D9EA88D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648"/>
              <a:ext cx="908" cy="1020"/>
            </a:xfrm>
            <a:custGeom>
              <a:avLst/>
              <a:gdLst>
                <a:gd name="T0" fmla="*/ 851 w 908"/>
                <a:gd name="T1" fmla="*/ 227 h 1020"/>
                <a:gd name="T2" fmla="*/ 851 w 908"/>
                <a:gd name="T3" fmla="*/ 340 h 1020"/>
                <a:gd name="T4" fmla="*/ 794 w 908"/>
                <a:gd name="T5" fmla="*/ 340 h 1020"/>
                <a:gd name="T6" fmla="*/ 794 w 908"/>
                <a:gd name="T7" fmla="*/ 453 h 1020"/>
                <a:gd name="T8" fmla="*/ 738 w 908"/>
                <a:gd name="T9" fmla="*/ 453 h 1020"/>
                <a:gd name="T10" fmla="*/ 738 w 908"/>
                <a:gd name="T11" fmla="*/ 510 h 1020"/>
                <a:gd name="T12" fmla="*/ 681 w 908"/>
                <a:gd name="T13" fmla="*/ 510 h 1020"/>
                <a:gd name="T14" fmla="*/ 681 w 908"/>
                <a:gd name="T15" fmla="*/ 567 h 1020"/>
                <a:gd name="T16" fmla="*/ 624 w 908"/>
                <a:gd name="T17" fmla="*/ 567 h 1020"/>
                <a:gd name="T18" fmla="*/ 624 w 908"/>
                <a:gd name="T19" fmla="*/ 794 h 1020"/>
                <a:gd name="T20" fmla="*/ 454 w 908"/>
                <a:gd name="T21" fmla="*/ 794 h 1020"/>
                <a:gd name="T22" fmla="*/ 454 w 908"/>
                <a:gd name="T23" fmla="*/ 737 h 1020"/>
                <a:gd name="T24" fmla="*/ 341 w 908"/>
                <a:gd name="T25" fmla="*/ 737 h 1020"/>
                <a:gd name="T26" fmla="*/ 341 w 908"/>
                <a:gd name="T27" fmla="*/ 794 h 1020"/>
                <a:gd name="T28" fmla="*/ 284 w 908"/>
                <a:gd name="T29" fmla="*/ 794 h 1020"/>
                <a:gd name="T30" fmla="*/ 284 w 908"/>
                <a:gd name="T31" fmla="*/ 907 h 1020"/>
                <a:gd name="T32" fmla="*/ 227 w 908"/>
                <a:gd name="T33" fmla="*/ 907 h 1020"/>
                <a:gd name="T34" fmla="*/ 227 w 908"/>
                <a:gd name="T35" fmla="*/ 1020 h 1020"/>
                <a:gd name="T36" fmla="*/ 114 w 908"/>
                <a:gd name="T37" fmla="*/ 1020 h 1020"/>
                <a:gd name="T38" fmla="*/ 114 w 908"/>
                <a:gd name="T39" fmla="*/ 907 h 1020"/>
                <a:gd name="T40" fmla="*/ 0 w 908"/>
                <a:gd name="T41" fmla="*/ 907 h 1020"/>
                <a:gd name="T42" fmla="*/ 0 w 908"/>
                <a:gd name="T43" fmla="*/ 794 h 1020"/>
                <a:gd name="T44" fmla="*/ 57 w 908"/>
                <a:gd name="T45" fmla="*/ 794 h 1020"/>
                <a:gd name="T46" fmla="*/ 57 w 908"/>
                <a:gd name="T47" fmla="*/ 510 h 1020"/>
                <a:gd name="T48" fmla="*/ 114 w 908"/>
                <a:gd name="T49" fmla="*/ 510 h 1020"/>
                <a:gd name="T50" fmla="*/ 114 w 908"/>
                <a:gd name="T51" fmla="*/ 453 h 1020"/>
                <a:gd name="T52" fmla="*/ 171 w 908"/>
                <a:gd name="T53" fmla="*/ 453 h 1020"/>
                <a:gd name="T54" fmla="*/ 171 w 908"/>
                <a:gd name="T55" fmla="*/ 397 h 1020"/>
                <a:gd name="T56" fmla="*/ 227 w 908"/>
                <a:gd name="T57" fmla="*/ 397 h 1020"/>
                <a:gd name="T58" fmla="*/ 227 w 908"/>
                <a:gd name="T59" fmla="*/ 340 h 1020"/>
                <a:gd name="T60" fmla="*/ 511 w 908"/>
                <a:gd name="T61" fmla="*/ 340 h 1020"/>
                <a:gd name="T62" fmla="*/ 511 w 908"/>
                <a:gd name="T63" fmla="*/ 227 h 1020"/>
                <a:gd name="T64" fmla="*/ 567 w 908"/>
                <a:gd name="T65" fmla="*/ 227 h 1020"/>
                <a:gd name="T66" fmla="*/ 567 w 908"/>
                <a:gd name="T67" fmla="*/ 113 h 1020"/>
                <a:gd name="T68" fmla="*/ 738 w 908"/>
                <a:gd name="T69" fmla="*/ 113 h 1020"/>
                <a:gd name="T70" fmla="*/ 738 w 908"/>
                <a:gd name="T71" fmla="*/ 56 h 1020"/>
                <a:gd name="T72" fmla="*/ 794 w 908"/>
                <a:gd name="T73" fmla="*/ 56 h 1020"/>
                <a:gd name="T74" fmla="*/ 794 w 908"/>
                <a:gd name="T75" fmla="*/ 0 h 1020"/>
                <a:gd name="T76" fmla="*/ 908 w 908"/>
                <a:gd name="T77" fmla="*/ 0 h 1020"/>
                <a:gd name="T78" fmla="*/ 908 w 908"/>
                <a:gd name="T79" fmla="*/ 56 h 1020"/>
                <a:gd name="T80" fmla="*/ 851 w 908"/>
                <a:gd name="T81" fmla="*/ 56 h 1020"/>
                <a:gd name="T82" fmla="*/ 851 w 908"/>
                <a:gd name="T83" fmla="*/ 170 h 1020"/>
                <a:gd name="T84" fmla="*/ 794 w 908"/>
                <a:gd name="T85" fmla="*/ 170 h 1020"/>
                <a:gd name="T86" fmla="*/ 794 w 908"/>
                <a:gd name="T87" fmla="*/ 227 h 1020"/>
                <a:gd name="T88" fmla="*/ 851 w 908"/>
                <a:gd name="T89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1020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511" y="34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9" name="Freeform 859">
              <a:extLst>
                <a:ext uri="{FF2B5EF4-FFF2-40B4-BE49-F238E27FC236}">
                  <a16:creationId xmlns:a16="http://schemas.microsoft.com/office/drawing/2014/main" id="{268A7F7D-3F35-4D83-9739-F062CCA03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5122"/>
              <a:ext cx="624" cy="624"/>
            </a:xfrm>
            <a:custGeom>
              <a:avLst/>
              <a:gdLst>
                <a:gd name="T0" fmla="*/ 284 w 624"/>
                <a:gd name="T1" fmla="*/ 0 h 624"/>
                <a:gd name="T2" fmla="*/ 284 w 624"/>
                <a:gd name="T3" fmla="*/ 57 h 624"/>
                <a:gd name="T4" fmla="*/ 397 w 624"/>
                <a:gd name="T5" fmla="*/ 57 h 624"/>
                <a:gd name="T6" fmla="*/ 397 w 624"/>
                <a:gd name="T7" fmla="*/ 113 h 624"/>
                <a:gd name="T8" fmla="*/ 454 w 624"/>
                <a:gd name="T9" fmla="*/ 113 h 624"/>
                <a:gd name="T10" fmla="*/ 454 w 624"/>
                <a:gd name="T11" fmla="*/ 227 h 624"/>
                <a:gd name="T12" fmla="*/ 511 w 624"/>
                <a:gd name="T13" fmla="*/ 227 h 624"/>
                <a:gd name="T14" fmla="*/ 567 w 624"/>
                <a:gd name="T15" fmla="*/ 227 h 624"/>
                <a:gd name="T16" fmla="*/ 567 w 624"/>
                <a:gd name="T17" fmla="*/ 454 h 624"/>
                <a:gd name="T18" fmla="*/ 624 w 624"/>
                <a:gd name="T19" fmla="*/ 454 h 624"/>
                <a:gd name="T20" fmla="*/ 624 w 624"/>
                <a:gd name="T21" fmla="*/ 624 h 624"/>
                <a:gd name="T22" fmla="*/ 454 w 624"/>
                <a:gd name="T23" fmla="*/ 624 h 624"/>
                <a:gd name="T24" fmla="*/ 454 w 624"/>
                <a:gd name="T25" fmla="*/ 567 h 624"/>
                <a:gd name="T26" fmla="*/ 397 w 624"/>
                <a:gd name="T27" fmla="*/ 567 h 624"/>
                <a:gd name="T28" fmla="*/ 397 w 624"/>
                <a:gd name="T29" fmla="*/ 454 h 624"/>
                <a:gd name="T30" fmla="*/ 341 w 624"/>
                <a:gd name="T31" fmla="*/ 454 h 624"/>
                <a:gd name="T32" fmla="*/ 341 w 624"/>
                <a:gd name="T33" fmla="*/ 397 h 624"/>
                <a:gd name="T34" fmla="*/ 284 w 624"/>
                <a:gd name="T35" fmla="*/ 397 h 624"/>
                <a:gd name="T36" fmla="*/ 284 w 624"/>
                <a:gd name="T37" fmla="*/ 510 h 624"/>
                <a:gd name="T38" fmla="*/ 114 w 624"/>
                <a:gd name="T39" fmla="*/ 510 h 624"/>
                <a:gd name="T40" fmla="*/ 114 w 624"/>
                <a:gd name="T41" fmla="*/ 567 h 624"/>
                <a:gd name="T42" fmla="*/ 57 w 624"/>
                <a:gd name="T43" fmla="*/ 567 h 624"/>
                <a:gd name="T44" fmla="*/ 57 w 624"/>
                <a:gd name="T45" fmla="*/ 624 h 624"/>
                <a:gd name="T46" fmla="*/ 0 w 624"/>
                <a:gd name="T47" fmla="*/ 624 h 624"/>
                <a:gd name="T48" fmla="*/ 0 w 624"/>
                <a:gd name="T49" fmla="*/ 397 h 624"/>
                <a:gd name="T50" fmla="*/ 57 w 624"/>
                <a:gd name="T51" fmla="*/ 397 h 624"/>
                <a:gd name="T52" fmla="*/ 57 w 624"/>
                <a:gd name="T53" fmla="*/ 283 h 624"/>
                <a:gd name="T54" fmla="*/ 114 w 624"/>
                <a:gd name="T55" fmla="*/ 283 h 624"/>
                <a:gd name="T56" fmla="*/ 114 w 624"/>
                <a:gd name="T57" fmla="*/ 57 h 624"/>
                <a:gd name="T58" fmla="*/ 170 w 624"/>
                <a:gd name="T59" fmla="*/ 57 h 624"/>
                <a:gd name="T60" fmla="*/ 227 w 624"/>
                <a:gd name="T61" fmla="*/ 57 h 624"/>
                <a:gd name="T62" fmla="*/ 227 w 624"/>
                <a:gd name="T63" fmla="*/ 0 h 624"/>
                <a:gd name="T64" fmla="*/ 284 w 624"/>
                <a:gd name="T6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4">
                  <a:moveTo>
                    <a:pt x="284" y="0"/>
                  </a:moveTo>
                  <a:lnTo>
                    <a:pt x="28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0" name="Freeform 860">
              <a:extLst>
                <a:ext uri="{FF2B5EF4-FFF2-40B4-BE49-F238E27FC236}">
                  <a16:creationId xmlns:a16="http://schemas.microsoft.com/office/drawing/2014/main" id="{0FAE1630-C969-4D01-8E26-0EA061331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1021" cy="1078"/>
            </a:xfrm>
            <a:custGeom>
              <a:avLst/>
              <a:gdLst>
                <a:gd name="T0" fmla="*/ 964 w 1021"/>
                <a:gd name="T1" fmla="*/ 114 h 1078"/>
                <a:gd name="T2" fmla="*/ 681 w 1021"/>
                <a:gd name="T3" fmla="*/ 114 h 1078"/>
                <a:gd name="T4" fmla="*/ 681 w 1021"/>
                <a:gd name="T5" fmla="*/ 0 h 1078"/>
                <a:gd name="T6" fmla="*/ 567 w 1021"/>
                <a:gd name="T7" fmla="*/ 0 h 1078"/>
                <a:gd name="T8" fmla="*/ 567 w 1021"/>
                <a:gd name="T9" fmla="*/ 284 h 1078"/>
                <a:gd name="T10" fmla="*/ 511 w 1021"/>
                <a:gd name="T11" fmla="*/ 284 h 1078"/>
                <a:gd name="T12" fmla="*/ 511 w 1021"/>
                <a:gd name="T13" fmla="*/ 341 h 1078"/>
                <a:gd name="T14" fmla="*/ 341 w 1021"/>
                <a:gd name="T15" fmla="*/ 341 h 1078"/>
                <a:gd name="T16" fmla="*/ 341 w 1021"/>
                <a:gd name="T17" fmla="*/ 397 h 1078"/>
                <a:gd name="T18" fmla="*/ 227 w 1021"/>
                <a:gd name="T19" fmla="*/ 397 h 1078"/>
                <a:gd name="T20" fmla="*/ 227 w 1021"/>
                <a:gd name="T21" fmla="*/ 341 h 1078"/>
                <a:gd name="T22" fmla="*/ 57 w 1021"/>
                <a:gd name="T23" fmla="*/ 341 h 1078"/>
                <a:gd name="T24" fmla="*/ 57 w 1021"/>
                <a:gd name="T25" fmla="*/ 511 h 1078"/>
                <a:gd name="T26" fmla="*/ 0 w 1021"/>
                <a:gd name="T27" fmla="*/ 511 h 1078"/>
                <a:gd name="T28" fmla="*/ 0 w 1021"/>
                <a:gd name="T29" fmla="*/ 738 h 1078"/>
                <a:gd name="T30" fmla="*/ 57 w 1021"/>
                <a:gd name="T31" fmla="*/ 738 h 1078"/>
                <a:gd name="T32" fmla="*/ 57 w 1021"/>
                <a:gd name="T33" fmla="*/ 908 h 1078"/>
                <a:gd name="T34" fmla="*/ 227 w 1021"/>
                <a:gd name="T35" fmla="*/ 908 h 1078"/>
                <a:gd name="T36" fmla="*/ 227 w 1021"/>
                <a:gd name="T37" fmla="*/ 851 h 1078"/>
                <a:gd name="T38" fmla="*/ 284 w 1021"/>
                <a:gd name="T39" fmla="*/ 851 h 1078"/>
                <a:gd name="T40" fmla="*/ 284 w 1021"/>
                <a:gd name="T41" fmla="*/ 794 h 1078"/>
                <a:gd name="T42" fmla="*/ 341 w 1021"/>
                <a:gd name="T43" fmla="*/ 794 h 1078"/>
                <a:gd name="T44" fmla="*/ 397 w 1021"/>
                <a:gd name="T45" fmla="*/ 794 h 1078"/>
                <a:gd name="T46" fmla="*/ 397 w 1021"/>
                <a:gd name="T47" fmla="*/ 851 h 1078"/>
                <a:gd name="T48" fmla="*/ 454 w 1021"/>
                <a:gd name="T49" fmla="*/ 851 h 1078"/>
                <a:gd name="T50" fmla="*/ 454 w 1021"/>
                <a:gd name="T51" fmla="*/ 738 h 1078"/>
                <a:gd name="T52" fmla="*/ 681 w 1021"/>
                <a:gd name="T53" fmla="*/ 738 h 1078"/>
                <a:gd name="T54" fmla="*/ 681 w 1021"/>
                <a:gd name="T55" fmla="*/ 851 h 1078"/>
                <a:gd name="T56" fmla="*/ 737 w 1021"/>
                <a:gd name="T57" fmla="*/ 851 h 1078"/>
                <a:gd name="T58" fmla="*/ 737 w 1021"/>
                <a:gd name="T59" fmla="*/ 908 h 1078"/>
                <a:gd name="T60" fmla="*/ 794 w 1021"/>
                <a:gd name="T61" fmla="*/ 908 h 1078"/>
                <a:gd name="T62" fmla="*/ 794 w 1021"/>
                <a:gd name="T63" fmla="*/ 1021 h 1078"/>
                <a:gd name="T64" fmla="*/ 908 w 1021"/>
                <a:gd name="T65" fmla="*/ 1021 h 1078"/>
                <a:gd name="T66" fmla="*/ 908 w 1021"/>
                <a:gd name="T67" fmla="*/ 1078 h 1078"/>
                <a:gd name="T68" fmla="*/ 1021 w 1021"/>
                <a:gd name="T69" fmla="*/ 1078 h 1078"/>
                <a:gd name="T70" fmla="*/ 1021 w 1021"/>
                <a:gd name="T71" fmla="*/ 851 h 1078"/>
                <a:gd name="T72" fmla="*/ 964 w 1021"/>
                <a:gd name="T73" fmla="*/ 851 h 1078"/>
                <a:gd name="T74" fmla="*/ 964 w 1021"/>
                <a:gd name="T75" fmla="*/ 738 h 1078"/>
                <a:gd name="T76" fmla="*/ 908 w 1021"/>
                <a:gd name="T77" fmla="*/ 738 h 1078"/>
                <a:gd name="T78" fmla="*/ 908 w 1021"/>
                <a:gd name="T79" fmla="*/ 681 h 1078"/>
                <a:gd name="T80" fmla="*/ 737 w 1021"/>
                <a:gd name="T81" fmla="*/ 681 h 1078"/>
                <a:gd name="T82" fmla="*/ 737 w 1021"/>
                <a:gd name="T83" fmla="*/ 567 h 1078"/>
                <a:gd name="T84" fmla="*/ 794 w 1021"/>
                <a:gd name="T85" fmla="*/ 567 h 1078"/>
                <a:gd name="T86" fmla="*/ 794 w 1021"/>
                <a:gd name="T87" fmla="*/ 454 h 1078"/>
                <a:gd name="T88" fmla="*/ 737 w 1021"/>
                <a:gd name="T89" fmla="*/ 454 h 1078"/>
                <a:gd name="T90" fmla="*/ 737 w 1021"/>
                <a:gd name="T91" fmla="*/ 397 h 1078"/>
                <a:gd name="T92" fmla="*/ 851 w 1021"/>
                <a:gd name="T93" fmla="*/ 397 h 1078"/>
                <a:gd name="T94" fmla="*/ 851 w 1021"/>
                <a:gd name="T95" fmla="*/ 341 h 1078"/>
                <a:gd name="T96" fmla="*/ 964 w 1021"/>
                <a:gd name="T97" fmla="*/ 341 h 1078"/>
                <a:gd name="T98" fmla="*/ 964 w 1021"/>
                <a:gd name="T9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1" h="1078">
                  <a:moveTo>
                    <a:pt x="964" y="114"/>
                  </a:move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341"/>
                  </a:lnTo>
                  <a:lnTo>
                    <a:pt x="341" y="341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1" name="Freeform 861">
              <a:extLst>
                <a:ext uri="{FF2B5EF4-FFF2-40B4-BE49-F238E27FC236}">
                  <a16:creationId xmlns:a16="http://schemas.microsoft.com/office/drawing/2014/main" id="{C5ED4D7F-7999-41DC-877A-4438EBCA4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227 w 567"/>
                <a:gd name="T3" fmla="*/ 0 h 397"/>
                <a:gd name="T4" fmla="*/ 227 w 567"/>
                <a:gd name="T5" fmla="*/ 114 h 397"/>
                <a:gd name="T6" fmla="*/ 114 w 567"/>
                <a:gd name="T7" fmla="*/ 114 h 397"/>
                <a:gd name="T8" fmla="*/ 114 w 567"/>
                <a:gd name="T9" fmla="*/ 171 h 397"/>
                <a:gd name="T10" fmla="*/ 0 w 567"/>
                <a:gd name="T11" fmla="*/ 171 h 397"/>
                <a:gd name="T12" fmla="*/ 0 w 567"/>
                <a:gd name="T13" fmla="*/ 341 h 397"/>
                <a:gd name="T14" fmla="*/ 227 w 567"/>
                <a:gd name="T15" fmla="*/ 341 h 397"/>
                <a:gd name="T16" fmla="*/ 227 w 567"/>
                <a:gd name="T17" fmla="*/ 397 h 397"/>
                <a:gd name="T18" fmla="*/ 341 w 567"/>
                <a:gd name="T19" fmla="*/ 397 h 397"/>
                <a:gd name="T20" fmla="*/ 341 w 567"/>
                <a:gd name="T21" fmla="*/ 341 h 397"/>
                <a:gd name="T22" fmla="*/ 511 w 567"/>
                <a:gd name="T23" fmla="*/ 341 h 397"/>
                <a:gd name="T24" fmla="*/ 511 w 567"/>
                <a:gd name="T25" fmla="*/ 284 h 397"/>
                <a:gd name="T26" fmla="*/ 567 w 567"/>
                <a:gd name="T27" fmla="*/ 284 h 397"/>
                <a:gd name="T28" fmla="*/ 567 w 56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2" name="Freeform 862">
              <a:extLst>
                <a:ext uri="{FF2B5EF4-FFF2-40B4-BE49-F238E27FC236}">
                  <a16:creationId xmlns:a16="http://schemas.microsoft.com/office/drawing/2014/main" id="{3207F7E2-E28E-4A2C-857C-F25F8EA3C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4045"/>
              <a:ext cx="680" cy="1304"/>
            </a:xfrm>
            <a:custGeom>
              <a:avLst/>
              <a:gdLst>
                <a:gd name="T0" fmla="*/ 0 w 680"/>
                <a:gd name="T1" fmla="*/ 0 h 1304"/>
                <a:gd name="T2" fmla="*/ 0 w 680"/>
                <a:gd name="T3" fmla="*/ 283 h 1304"/>
                <a:gd name="T4" fmla="*/ 56 w 680"/>
                <a:gd name="T5" fmla="*/ 283 h 1304"/>
                <a:gd name="T6" fmla="*/ 56 w 680"/>
                <a:gd name="T7" fmla="*/ 453 h 1304"/>
                <a:gd name="T8" fmla="*/ 113 w 680"/>
                <a:gd name="T9" fmla="*/ 453 h 1304"/>
                <a:gd name="T10" fmla="*/ 113 w 680"/>
                <a:gd name="T11" fmla="*/ 737 h 1304"/>
                <a:gd name="T12" fmla="*/ 56 w 680"/>
                <a:gd name="T13" fmla="*/ 737 h 1304"/>
                <a:gd name="T14" fmla="*/ 56 w 680"/>
                <a:gd name="T15" fmla="*/ 793 h 1304"/>
                <a:gd name="T16" fmla="*/ 0 w 680"/>
                <a:gd name="T17" fmla="*/ 793 h 1304"/>
                <a:gd name="T18" fmla="*/ 0 w 680"/>
                <a:gd name="T19" fmla="*/ 850 h 1304"/>
                <a:gd name="T20" fmla="*/ 0 w 680"/>
                <a:gd name="T21" fmla="*/ 907 h 1304"/>
                <a:gd name="T22" fmla="*/ 227 w 680"/>
                <a:gd name="T23" fmla="*/ 907 h 1304"/>
                <a:gd name="T24" fmla="*/ 227 w 680"/>
                <a:gd name="T25" fmla="*/ 964 h 1304"/>
                <a:gd name="T26" fmla="*/ 170 w 680"/>
                <a:gd name="T27" fmla="*/ 964 h 1304"/>
                <a:gd name="T28" fmla="*/ 170 w 680"/>
                <a:gd name="T29" fmla="*/ 1134 h 1304"/>
                <a:gd name="T30" fmla="*/ 283 w 680"/>
                <a:gd name="T31" fmla="*/ 1134 h 1304"/>
                <a:gd name="T32" fmla="*/ 283 w 680"/>
                <a:gd name="T33" fmla="*/ 1190 h 1304"/>
                <a:gd name="T34" fmla="*/ 340 w 680"/>
                <a:gd name="T35" fmla="*/ 1190 h 1304"/>
                <a:gd name="T36" fmla="*/ 340 w 680"/>
                <a:gd name="T37" fmla="*/ 1304 h 1304"/>
                <a:gd name="T38" fmla="*/ 510 w 680"/>
                <a:gd name="T39" fmla="*/ 1304 h 1304"/>
                <a:gd name="T40" fmla="*/ 510 w 680"/>
                <a:gd name="T41" fmla="*/ 1134 h 1304"/>
                <a:gd name="T42" fmla="*/ 453 w 680"/>
                <a:gd name="T43" fmla="*/ 1134 h 1304"/>
                <a:gd name="T44" fmla="*/ 453 w 680"/>
                <a:gd name="T45" fmla="*/ 964 h 1304"/>
                <a:gd name="T46" fmla="*/ 567 w 680"/>
                <a:gd name="T47" fmla="*/ 964 h 1304"/>
                <a:gd name="T48" fmla="*/ 567 w 680"/>
                <a:gd name="T49" fmla="*/ 907 h 1304"/>
                <a:gd name="T50" fmla="*/ 680 w 680"/>
                <a:gd name="T51" fmla="*/ 907 h 1304"/>
                <a:gd name="T52" fmla="*/ 680 w 680"/>
                <a:gd name="T53" fmla="*/ 397 h 1304"/>
                <a:gd name="T54" fmla="*/ 567 w 680"/>
                <a:gd name="T55" fmla="*/ 397 h 1304"/>
                <a:gd name="T56" fmla="*/ 567 w 680"/>
                <a:gd name="T57" fmla="*/ 283 h 1304"/>
                <a:gd name="T58" fmla="*/ 453 w 680"/>
                <a:gd name="T59" fmla="*/ 283 h 1304"/>
                <a:gd name="T60" fmla="*/ 453 w 680"/>
                <a:gd name="T61" fmla="*/ 340 h 1304"/>
                <a:gd name="T62" fmla="*/ 340 w 680"/>
                <a:gd name="T63" fmla="*/ 340 h 1304"/>
                <a:gd name="T64" fmla="*/ 340 w 680"/>
                <a:gd name="T65" fmla="*/ 226 h 1304"/>
                <a:gd name="T66" fmla="*/ 397 w 680"/>
                <a:gd name="T67" fmla="*/ 226 h 1304"/>
                <a:gd name="T68" fmla="*/ 397 w 680"/>
                <a:gd name="T69" fmla="*/ 170 h 1304"/>
                <a:gd name="T70" fmla="*/ 283 w 680"/>
                <a:gd name="T71" fmla="*/ 170 h 1304"/>
                <a:gd name="T72" fmla="*/ 283 w 680"/>
                <a:gd name="T73" fmla="*/ 113 h 1304"/>
                <a:gd name="T74" fmla="*/ 227 w 680"/>
                <a:gd name="T75" fmla="*/ 113 h 1304"/>
                <a:gd name="T76" fmla="*/ 227 w 680"/>
                <a:gd name="T77" fmla="*/ 56 h 1304"/>
                <a:gd name="T78" fmla="*/ 113 w 680"/>
                <a:gd name="T79" fmla="*/ 56 h 1304"/>
                <a:gd name="T80" fmla="*/ 113 w 680"/>
                <a:gd name="T81" fmla="*/ 0 h 1304"/>
                <a:gd name="T82" fmla="*/ 56 w 680"/>
                <a:gd name="T83" fmla="*/ 0 h 1304"/>
                <a:gd name="T84" fmla="*/ 0 w 680"/>
                <a:gd name="T8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1304">
                  <a:moveTo>
                    <a:pt x="0" y="0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0"/>
                  </a:lnTo>
                  <a:lnTo>
                    <a:pt x="340" y="1190"/>
                  </a:lnTo>
                  <a:lnTo>
                    <a:pt x="340" y="1304"/>
                  </a:lnTo>
                  <a:lnTo>
                    <a:pt x="510" y="1304"/>
                  </a:lnTo>
                  <a:lnTo>
                    <a:pt x="510" y="1134"/>
                  </a:lnTo>
                  <a:lnTo>
                    <a:pt x="453" y="1134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3" name="Freeform 863">
              <a:extLst>
                <a:ext uri="{FF2B5EF4-FFF2-40B4-BE49-F238E27FC236}">
                  <a16:creationId xmlns:a16="http://schemas.microsoft.com/office/drawing/2014/main" id="{4A744CB4-9A4A-456B-8814-E502626AC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3308"/>
              <a:ext cx="1757" cy="1644"/>
            </a:xfrm>
            <a:custGeom>
              <a:avLst/>
              <a:gdLst>
                <a:gd name="T0" fmla="*/ 623 w 1757"/>
                <a:gd name="T1" fmla="*/ 0 h 1644"/>
                <a:gd name="T2" fmla="*/ 510 w 1757"/>
                <a:gd name="T3" fmla="*/ 226 h 1644"/>
                <a:gd name="T4" fmla="*/ 453 w 1757"/>
                <a:gd name="T5" fmla="*/ 340 h 1644"/>
                <a:gd name="T6" fmla="*/ 397 w 1757"/>
                <a:gd name="T7" fmla="*/ 396 h 1644"/>
                <a:gd name="T8" fmla="*/ 340 w 1757"/>
                <a:gd name="T9" fmla="*/ 453 h 1644"/>
                <a:gd name="T10" fmla="*/ 226 w 1757"/>
                <a:gd name="T11" fmla="*/ 567 h 1644"/>
                <a:gd name="T12" fmla="*/ 170 w 1757"/>
                <a:gd name="T13" fmla="*/ 510 h 1644"/>
                <a:gd name="T14" fmla="*/ 113 w 1757"/>
                <a:gd name="T15" fmla="*/ 453 h 1644"/>
                <a:gd name="T16" fmla="*/ 0 w 1757"/>
                <a:gd name="T17" fmla="*/ 340 h 1644"/>
                <a:gd name="T18" fmla="*/ 56 w 1757"/>
                <a:gd name="T19" fmla="*/ 510 h 1644"/>
                <a:gd name="T20" fmla="*/ 113 w 1757"/>
                <a:gd name="T21" fmla="*/ 623 h 1644"/>
                <a:gd name="T22" fmla="*/ 283 w 1757"/>
                <a:gd name="T23" fmla="*/ 737 h 1644"/>
                <a:gd name="T24" fmla="*/ 397 w 1757"/>
                <a:gd name="T25" fmla="*/ 793 h 1644"/>
                <a:gd name="T26" fmla="*/ 453 w 1757"/>
                <a:gd name="T27" fmla="*/ 850 h 1644"/>
                <a:gd name="T28" fmla="*/ 567 w 1757"/>
                <a:gd name="T29" fmla="*/ 907 h 1644"/>
                <a:gd name="T30" fmla="*/ 510 w 1757"/>
                <a:gd name="T31" fmla="*/ 963 h 1644"/>
                <a:gd name="T32" fmla="*/ 623 w 1757"/>
                <a:gd name="T33" fmla="*/ 1077 h 1644"/>
                <a:gd name="T34" fmla="*/ 737 w 1757"/>
                <a:gd name="T35" fmla="*/ 1020 h 1644"/>
                <a:gd name="T36" fmla="*/ 850 w 1757"/>
                <a:gd name="T37" fmla="*/ 1134 h 1644"/>
                <a:gd name="T38" fmla="*/ 1247 w 1757"/>
                <a:gd name="T39" fmla="*/ 1530 h 1644"/>
                <a:gd name="T40" fmla="*/ 1304 w 1757"/>
                <a:gd name="T41" fmla="*/ 1644 h 1644"/>
                <a:gd name="T42" fmla="*/ 1587 w 1757"/>
                <a:gd name="T43" fmla="*/ 1587 h 1644"/>
                <a:gd name="T44" fmla="*/ 1531 w 1757"/>
                <a:gd name="T45" fmla="*/ 1474 h 1644"/>
                <a:gd name="T46" fmla="*/ 1587 w 1757"/>
                <a:gd name="T47" fmla="*/ 1360 h 1644"/>
                <a:gd name="T48" fmla="*/ 1474 w 1757"/>
                <a:gd name="T49" fmla="*/ 1247 h 1644"/>
                <a:gd name="T50" fmla="*/ 1360 w 1757"/>
                <a:gd name="T51" fmla="*/ 1134 h 1644"/>
                <a:gd name="T52" fmla="*/ 1417 w 1757"/>
                <a:gd name="T53" fmla="*/ 850 h 1644"/>
                <a:gd name="T54" fmla="*/ 1474 w 1757"/>
                <a:gd name="T55" fmla="*/ 793 h 1644"/>
                <a:gd name="T56" fmla="*/ 1531 w 1757"/>
                <a:gd name="T57" fmla="*/ 737 h 1644"/>
                <a:gd name="T58" fmla="*/ 1587 w 1757"/>
                <a:gd name="T59" fmla="*/ 680 h 1644"/>
                <a:gd name="T60" fmla="*/ 1757 w 1757"/>
                <a:gd name="T61" fmla="*/ 680 h 1644"/>
                <a:gd name="T62" fmla="*/ 1701 w 1757"/>
                <a:gd name="T63" fmla="*/ 567 h 1644"/>
                <a:gd name="T64" fmla="*/ 1587 w 1757"/>
                <a:gd name="T65" fmla="*/ 510 h 1644"/>
                <a:gd name="T66" fmla="*/ 1417 w 1757"/>
                <a:gd name="T67" fmla="*/ 453 h 1644"/>
                <a:gd name="T68" fmla="*/ 1360 w 1757"/>
                <a:gd name="T69" fmla="*/ 510 h 1644"/>
                <a:gd name="T70" fmla="*/ 1134 w 1757"/>
                <a:gd name="T71" fmla="*/ 567 h 1644"/>
                <a:gd name="T72" fmla="*/ 1077 w 1757"/>
                <a:gd name="T73" fmla="*/ 510 h 1644"/>
                <a:gd name="T74" fmla="*/ 964 w 1757"/>
                <a:gd name="T75" fmla="*/ 396 h 1644"/>
                <a:gd name="T76" fmla="*/ 850 w 1757"/>
                <a:gd name="T77" fmla="*/ 340 h 1644"/>
                <a:gd name="T78" fmla="*/ 737 w 1757"/>
                <a:gd name="T79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57" h="1644">
                  <a:moveTo>
                    <a:pt x="737" y="0"/>
                  </a:moveTo>
                  <a:lnTo>
                    <a:pt x="623" y="0"/>
                  </a:lnTo>
                  <a:lnTo>
                    <a:pt x="623" y="226"/>
                  </a:lnTo>
                  <a:lnTo>
                    <a:pt x="510" y="22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1134"/>
                  </a:lnTo>
                  <a:lnTo>
                    <a:pt x="850" y="1134"/>
                  </a:lnTo>
                  <a:lnTo>
                    <a:pt x="850" y="1530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587" y="1644"/>
                  </a:lnTo>
                  <a:lnTo>
                    <a:pt x="1587" y="1587"/>
                  </a:lnTo>
                  <a:lnTo>
                    <a:pt x="1531" y="1587"/>
                  </a:lnTo>
                  <a:lnTo>
                    <a:pt x="1531" y="1474"/>
                  </a:lnTo>
                  <a:lnTo>
                    <a:pt x="1587" y="1474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134"/>
                  </a:lnTo>
                  <a:lnTo>
                    <a:pt x="1417" y="1134"/>
                  </a:lnTo>
                  <a:lnTo>
                    <a:pt x="1417" y="850"/>
                  </a:lnTo>
                  <a:lnTo>
                    <a:pt x="1474" y="850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701" y="680"/>
                  </a:lnTo>
                  <a:lnTo>
                    <a:pt x="1757" y="680"/>
                  </a:lnTo>
                  <a:lnTo>
                    <a:pt x="1757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587" y="510"/>
                  </a:lnTo>
                  <a:lnTo>
                    <a:pt x="1587" y="453"/>
                  </a:lnTo>
                  <a:lnTo>
                    <a:pt x="1417" y="453"/>
                  </a:lnTo>
                  <a:lnTo>
                    <a:pt x="1417" y="510"/>
                  </a:lnTo>
                  <a:lnTo>
                    <a:pt x="1360" y="510"/>
                  </a:lnTo>
                  <a:lnTo>
                    <a:pt x="1360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396"/>
                  </a:lnTo>
                  <a:lnTo>
                    <a:pt x="964" y="396"/>
                  </a:lnTo>
                  <a:lnTo>
                    <a:pt x="964" y="340"/>
                  </a:lnTo>
                  <a:lnTo>
                    <a:pt x="850" y="340"/>
                  </a:lnTo>
                  <a:lnTo>
                    <a:pt x="850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4" name="Freeform 864">
              <a:extLst>
                <a:ext uri="{FF2B5EF4-FFF2-40B4-BE49-F238E27FC236}">
                  <a16:creationId xmlns:a16="http://schemas.microsoft.com/office/drawing/2014/main" id="{8C5BC3A7-D224-4643-A3B9-059536F05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230"/>
              <a:ext cx="964" cy="964"/>
            </a:xfrm>
            <a:custGeom>
              <a:avLst/>
              <a:gdLst>
                <a:gd name="T0" fmla="*/ 964 w 964"/>
                <a:gd name="T1" fmla="*/ 681 h 964"/>
                <a:gd name="T2" fmla="*/ 907 w 964"/>
                <a:gd name="T3" fmla="*/ 681 h 964"/>
                <a:gd name="T4" fmla="*/ 907 w 964"/>
                <a:gd name="T5" fmla="*/ 624 h 964"/>
                <a:gd name="T6" fmla="*/ 794 w 964"/>
                <a:gd name="T7" fmla="*/ 624 h 964"/>
                <a:gd name="T8" fmla="*/ 794 w 964"/>
                <a:gd name="T9" fmla="*/ 454 h 964"/>
                <a:gd name="T10" fmla="*/ 680 w 964"/>
                <a:gd name="T11" fmla="*/ 454 h 964"/>
                <a:gd name="T12" fmla="*/ 680 w 964"/>
                <a:gd name="T13" fmla="*/ 340 h 964"/>
                <a:gd name="T14" fmla="*/ 737 w 964"/>
                <a:gd name="T15" fmla="*/ 340 h 964"/>
                <a:gd name="T16" fmla="*/ 737 w 964"/>
                <a:gd name="T17" fmla="*/ 284 h 964"/>
                <a:gd name="T18" fmla="*/ 794 w 964"/>
                <a:gd name="T19" fmla="*/ 284 h 964"/>
                <a:gd name="T20" fmla="*/ 794 w 964"/>
                <a:gd name="T21" fmla="*/ 0 h 964"/>
                <a:gd name="T22" fmla="*/ 680 w 964"/>
                <a:gd name="T23" fmla="*/ 0 h 964"/>
                <a:gd name="T24" fmla="*/ 680 w 964"/>
                <a:gd name="T25" fmla="*/ 57 h 964"/>
                <a:gd name="T26" fmla="*/ 283 w 964"/>
                <a:gd name="T27" fmla="*/ 57 h 964"/>
                <a:gd name="T28" fmla="*/ 283 w 964"/>
                <a:gd name="T29" fmla="*/ 0 h 964"/>
                <a:gd name="T30" fmla="*/ 56 w 964"/>
                <a:gd name="T31" fmla="*/ 0 h 964"/>
                <a:gd name="T32" fmla="*/ 56 w 964"/>
                <a:gd name="T33" fmla="*/ 57 h 964"/>
                <a:gd name="T34" fmla="*/ 0 w 964"/>
                <a:gd name="T35" fmla="*/ 57 h 964"/>
                <a:gd name="T36" fmla="*/ 0 w 964"/>
                <a:gd name="T37" fmla="*/ 170 h 964"/>
                <a:gd name="T38" fmla="*/ 113 w 964"/>
                <a:gd name="T39" fmla="*/ 170 h 964"/>
                <a:gd name="T40" fmla="*/ 113 w 964"/>
                <a:gd name="T41" fmla="*/ 397 h 964"/>
                <a:gd name="T42" fmla="*/ 227 w 964"/>
                <a:gd name="T43" fmla="*/ 397 h 964"/>
                <a:gd name="T44" fmla="*/ 227 w 964"/>
                <a:gd name="T45" fmla="*/ 567 h 964"/>
                <a:gd name="T46" fmla="*/ 340 w 964"/>
                <a:gd name="T47" fmla="*/ 567 h 964"/>
                <a:gd name="T48" fmla="*/ 340 w 964"/>
                <a:gd name="T49" fmla="*/ 624 h 964"/>
                <a:gd name="T50" fmla="*/ 397 w 964"/>
                <a:gd name="T51" fmla="*/ 624 h 964"/>
                <a:gd name="T52" fmla="*/ 397 w 964"/>
                <a:gd name="T53" fmla="*/ 737 h 964"/>
                <a:gd name="T54" fmla="*/ 567 w 964"/>
                <a:gd name="T55" fmla="*/ 737 h 964"/>
                <a:gd name="T56" fmla="*/ 567 w 964"/>
                <a:gd name="T57" fmla="*/ 794 h 964"/>
                <a:gd name="T58" fmla="*/ 623 w 964"/>
                <a:gd name="T59" fmla="*/ 794 h 964"/>
                <a:gd name="T60" fmla="*/ 623 w 964"/>
                <a:gd name="T61" fmla="*/ 851 h 964"/>
                <a:gd name="T62" fmla="*/ 680 w 964"/>
                <a:gd name="T63" fmla="*/ 851 h 964"/>
                <a:gd name="T64" fmla="*/ 680 w 964"/>
                <a:gd name="T65" fmla="*/ 964 h 964"/>
                <a:gd name="T66" fmla="*/ 737 w 964"/>
                <a:gd name="T67" fmla="*/ 964 h 964"/>
                <a:gd name="T68" fmla="*/ 737 w 964"/>
                <a:gd name="T69" fmla="*/ 907 h 964"/>
                <a:gd name="T70" fmla="*/ 794 w 964"/>
                <a:gd name="T71" fmla="*/ 907 h 964"/>
                <a:gd name="T72" fmla="*/ 794 w 964"/>
                <a:gd name="T73" fmla="*/ 851 h 964"/>
                <a:gd name="T74" fmla="*/ 907 w 964"/>
                <a:gd name="T75" fmla="*/ 851 h 964"/>
                <a:gd name="T76" fmla="*/ 907 w 964"/>
                <a:gd name="T77" fmla="*/ 794 h 964"/>
                <a:gd name="T78" fmla="*/ 964 w 964"/>
                <a:gd name="T79" fmla="*/ 794 h 964"/>
                <a:gd name="T80" fmla="*/ 964 w 964"/>
                <a:gd name="T81" fmla="*/ 68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964">
                  <a:moveTo>
                    <a:pt x="964" y="681"/>
                  </a:moveTo>
                  <a:lnTo>
                    <a:pt x="907" y="681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5" name="Freeform 865">
              <a:extLst>
                <a:ext uri="{FF2B5EF4-FFF2-40B4-BE49-F238E27FC236}">
                  <a16:creationId xmlns:a16="http://schemas.microsoft.com/office/drawing/2014/main" id="{5F1AAB77-2BE0-4487-A32E-AA4BFAA62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191" cy="681"/>
            </a:xfrm>
            <a:custGeom>
              <a:avLst/>
              <a:gdLst>
                <a:gd name="T0" fmla="*/ 114 w 1191"/>
                <a:gd name="T1" fmla="*/ 0 h 681"/>
                <a:gd name="T2" fmla="*/ 397 w 1191"/>
                <a:gd name="T3" fmla="*/ 0 h 681"/>
                <a:gd name="T4" fmla="*/ 397 w 1191"/>
                <a:gd name="T5" fmla="*/ 114 h 681"/>
                <a:gd name="T6" fmla="*/ 510 w 1191"/>
                <a:gd name="T7" fmla="*/ 114 h 681"/>
                <a:gd name="T8" fmla="*/ 510 w 1191"/>
                <a:gd name="T9" fmla="*/ 170 h 681"/>
                <a:gd name="T10" fmla="*/ 624 w 1191"/>
                <a:gd name="T11" fmla="*/ 170 h 681"/>
                <a:gd name="T12" fmla="*/ 624 w 1191"/>
                <a:gd name="T13" fmla="*/ 114 h 681"/>
                <a:gd name="T14" fmla="*/ 737 w 1191"/>
                <a:gd name="T15" fmla="*/ 114 h 681"/>
                <a:gd name="T16" fmla="*/ 737 w 1191"/>
                <a:gd name="T17" fmla="*/ 57 h 681"/>
                <a:gd name="T18" fmla="*/ 851 w 1191"/>
                <a:gd name="T19" fmla="*/ 57 h 681"/>
                <a:gd name="T20" fmla="*/ 851 w 1191"/>
                <a:gd name="T21" fmla="*/ 0 h 681"/>
                <a:gd name="T22" fmla="*/ 964 w 1191"/>
                <a:gd name="T23" fmla="*/ 0 h 681"/>
                <a:gd name="T24" fmla="*/ 964 w 1191"/>
                <a:gd name="T25" fmla="*/ 57 h 681"/>
                <a:gd name="T26" fmla="*/ 1077 w 1191"/>
                <a:gd name="T27" fmla="*/ 57 h 681"/>
                <a:gd name="T28" fmla="*/ 1077 w 1191"/>
                <a:gd name="T29" fmla="*/ 114 h 681"/>
                <a:gd name="T30" fmla="*/ 1134 w 1191"/>
                <a:gd name="T31" fmla="*/ 114 h 681"/>
                <a:gd name="T32" fmla="*/ 1134 w 1191"/>
                <a:gd name="T33" fmla="*/ 170 h 681"/>
                <a:gd name="T34" fmla="*/ 1191 w 1191"/>
                <a:gd name="T35" fmla="*/ 170 h 681"/>
                <a:gd name="T36" fmla="*/ 1191 w 1191"/>
                <a:gd name="T37" fmla="*/ 227 h 681"/>
                <a:gd name="T38" fmla="*/ 964 w 1191"/>
                <a:gd name="T39" fmla="*/ 227 h 681"/>
                <a:gd name="T40" fmla="*/ 964 w 1191"/>
                <a:gd name="T41" fmla="*/ 397 h 681"/>
                <a:gd name="T42" fmla="*/ 794 w 1191"/>
                <a:gd name="T43" fmla="*/ 397 h 681"/>
                <a:gd name="T44" fmla="*/ 794 w 1191"/>
                <a:gd name="T45" fmla="*/ 284 h 681"/>
                <a:gd name="T46" fmla="*/ 567 w 1191"/>
                <a:gd name="T47" fmla="*/ 284 h 681"/>
                <a:gd name="T48" fmla="*/ 567 w 1191"/>
                <a:gd name="T49" fmla="*/ 510 h 681"/>
                <a:gd name="T50" fmla="*/ 454 w 1191"/>
                <a:gd name="T51" fmla="*/ 510 h 681"/>
                <a:gd name="T52" fmla="*/ 454 w 1191"/>
                <a:gd name="T53" fmla="*/ 454 h 681"/>
                <a:gd name="T54" fmla="*/ 397 w 1191"/>
                <a:gd name="T55" fmla="*/ 454 h 681"/>
                <a:gd name="T56" fmla="*/ 397 w 1191"/>
                <a:gd name="T57" fmla="*/ 510 h 681"/>
                <a:gd name="T58" fmla="*/ 340 w 1191"/>
                <a:gd name="T59" fmla="*/ 510 h 681"/>
                <a:gd name="T60" fmla="*/ 340 w 1191"/>
                <a:gd name="T61" fmla="*/ 624 h 681"/>
                <a:gd name="T62" fmla="*/ 284 w 1191"/>
                <a:gd name="T63" fmla="*/ 624 h 681"/>
                <a:gd name="T64" fmla="*/ 284 w 1191"/>
                <a:gd name="T65" fmla="*/ 681 h 681"/>
                <a:gd name="T66" fmla="*/ 227 w 1191"/>
                <a:gd name="T67" fmla="*/ 681 h 681"/>
                <a:gd name="T68" fmla="*/ 227 w 1191"/>
                <a:gd name="T69" fmla="*/ 624 h 681"/>
                <a:gd name="T70" fmla="*/ 114 w 1191"/>
                <a:gd name="T71" fmla="*/ 624 h 681"/>
                <a:gd name="T72" fmla="*/ 114 w 1191"/>
                <a:gd name="T73" fmla="*/ 454 h 681"/>
                <a:gd name="T74" fmla="*/ 0 w 1191"/>
                <a:gd name="T75" fmla="*/ 454 h 681"/>
                <a:gd name="T76" fmla="*/ 0 w 1191"/>
                <a:gd name="T77" fmla="*/ 340 h 681"/>
                <a:gd name="T78" fmla="*/ 57 w 1191"/>
                <a:gd name="T79" fmla="*/ 340 h 681"/>
                <a:gd name="T80" fmla="*/ 57 w 1191"/>
                <a:gd name="T81" fmla="*/ 284 h 681"/>
                <a:gd name="T82" fmla="*/ 114 w 1191"/>
                <a:gd name="T83" fmla="*/ 284 h 681"/>
                <a:gd name="T84" fmla="*/ 114 w 1191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1">
                  <a:moveTo>
                    <a:pt x="114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6" name="Freeform 866">
              <a:extLst>
                <a:ext uri="{FF2B5EF4-FFF2-40B4-BE49-F238E27FC236}">
                  <a16:creationId xmlns:a16="http://schemas.microsoft.com/office/drawing/2014/main" id="{EE2BEFB1-6827-438B-9116-047B5A452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14"/>
              <a:ext cx="851" cy="907"/>
            </a:xfrm>
            <a:custGeom>
              <a:avLst/>
              <a:gdLst>
                <a:gd name="T0" fmla="*/ 511 w 851"/>
                <a:gd name="T1" fmla="*/ 113 h 907"/>
                <a:gd name="T2" fmla="*/ 511 w 851"/>
                <a:gd name="T3" fmla="*/ 226 h 907"/>
                <a:gd name="T4" fmla="*/ 737 w 851"/>
                <a:gd name="T5" fmla="*/ 226 h 907"/>
                <a:gd name="T6" fmla="*/ 737 w 851"/>
                <a:gd name="T7" fmla="*/ 283 h 907"/>
                <a:gd name="T8" fmla="*/ 794 w 851"/>
                <a:gd name="T9" fmla="*/ 283 h 907"/>
                <a:gd name="T10" fmla="*/ 794 w 851"/>
                <a:gd name="T11" fmla="*/ 340 h 907"/>
                <a:gd name="T12" fmla="*/ 851 w 851"/>
                <a:gd name="T13" fmla="*/ 340 h 907"/>
                <a:gd name="T14" fmla="*/ 851 w 851"/>
                <a:gd name="T15" fmla="*/ 453 h 907"/>
                <a:gd name="T16" fmla="*/ 737 w 851"/>
                <a:gd name="T17" fmla="*/ 453 h 907"/>
                <a:gd name="T18" fmla="*/ 737 w 851"/>
                <a:gd name="T19" fmla="*/ 510 h 907"/>
                <a:gd name="T20" fmla="*/ 851 w 851"/>
                <a:gd name="T21" fmla="*/ 510 h 907"/>
                <a:gd name="T22" fmla="*/ 851 w 851"/>
                <a:gd name="T23" fmla="*/ 567 h 907"/>
                <a:gd name="T24" fmla="*/ 794 w 851"/>
                <a:gd name="T25" fmla="*/ 567 h 907"/>
                <a:gd name="T26" fmla="*/ 794 w 851"/>
                <a:gd name="T27" fmla="*/ 680 h 907"/>
                <a:gd name="T28" fmla="*/ 851 w 851"/>
                <a:gd name="T29" fmla="*/ 680 h 907"/>
                <a:gd name="T30" fmla="*/ 851 w 851"/>
                <a:gd name="T31" fmla="*/ 850 h 907"/>
                <a:gd name="T32" fmla="*/ 794 w 851"/>
                <a:gd name="T33" fmla="*/ 850 h 907"/>
                <a:gd name="T34" fmla="*/ 794 w 851"/>
                <a:gd name="T35" fmla="*/ 907 h 907"/>
                <a:gd name="T36" fmla="*/ 737 w 851"/>
                <a:gd name="T37" fmla="*/ 907 h 907"/>
                <a:gd name="T38" fmla="*/ 737 w 851"/>
                <a:gd name="T39" fmla="*/ 850 h 907"/>
                <a:gd name="T40" fmla="*/ 624 w 851"/>
                <a:gd name="T41" fmla="*/ 850 h 907"/>
                <a:gd name="T42" fmla="*/ 624 w 851"/>
                <a:gd name="T43" fmla="*/ 794 h 907"/>
                <a:gd name="T44" fmla="*/ 567 w 851"/>
                <a:gd name="T45" fmla="*/ 794 h 907"/>
                <a:gd name="T46" fmla="*/ 567 w 851"/>
                <a:gd name="T47" fmla="*/ 567 h 907"/>
                <a:gd name="T48" fmla="*/ 511 w 851"/>
                <a:gd name="T49" fmla="*/ 567 h 907"/>
                <a:gd name="T50" fmla="*/ 511 w 851"/>
                <a:gd name="T51" fmla="*/ 510 h 907"/>
                <a:gd name="T52" fmla="*/ 397 w 851"/>
                <a:gd name="T53" fmla="*/ 510 h 907"/>
                <a:gd name="T54" fmla="*/ 397 w 851"/>
                <a:gd name="T55" fmla="*/ 567 h 907"/>
                <a:gd name="T56" fmla="*/ 284 w 851"/>
                <a:gd name="T57" fmla="*/ 567 h 907"/>
                <a:gd name="T58" fmla="*/ 284 w 851"/>
                <a:gd name="T59" fmla="*/ 510 h 907"/>
                <a:gd name="T60" fmla="*/ 170 w 851"/>
                <a:gd name="T61" fmla="*/ 510 h 907"/>
                <a:gd name="T62" fmla="*/ 170 w 851"/>
                <a:gd name="T63" fmla="*/ 453 h 907"/>
                <a:gd name="T64" fmla="*/ 114 w 851"/>
                <a:gd name="T65" fmla="*/ 453 h 907"/>
                <a:gd name="T66" fmla="*/ 114 w 851"/>
                <a:gd name="T67" fmla="*/ 397 h 907"/>
                <a:gd name="T68" fmla="*/ 57 w 851"/>
                <a:gd name="T69" fmla="*/ 397 h 907"/>
                <a:gd name="T70" fmla="*/ 57 w 851"/>
                <a:gd name="T71" fmla="*/ 340 h 907"/>
                <a:gd name="T72" fmla="*/ 0 w 851"/>
                <a:gd name="T73" fmla="*/ 340 h 907"/>
                <a:gd name="T74" fmla="*/ 0 w 851"/>
                <a:gd name="T75" fmla="*/ 226 h 907"/>
                <a:gd name="T76" fmla="*/ 57 w 851"/>
                <a:gd name="T77" fmla="*/ 226 h 907"/>
                <a:gd name="T78" fmla="*/ 57 w 851"/>
                <a:gd name="T79" fmla="*/ 170 h 907"/>
                <a:gd name="T80" fmla="*/ 114 w 851"/>
                <a:gd name="T81" fmla="*/ 170 h 907"/>
                <a:gd name="T82" fmla="*/ 114 w 851"/>
                <a:gd name="T83" fmla="*/ 226 h 907"/>
                <a:gd name="T84" fmla="*/ 227 w 851"/>
                <a:gd name="T85" fmla="*/ 226 h 907"/>
                <a:gd name="T86" fmla="*/ 227 w 851"/>
                <a:gd name="T87" fmla="*/ 0 h 907"/>
                <a:gd name="T88" fmla="*/ 454 w 851"/>
                <a:gd name="T89" fmla="*/ 0 h 907"/>
                <a:gd name="T90" fmla="*/ 454 w 851"/>
                <a:gd name="T91" fmla="*/ 113 h 907"/>
                <a:gd name="T92" fmla="*/ 511 w 851"/>
                <a:gd name="T9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07">
                  <a:moveTo>
                    <a:pt x="511" y="113"/>
                  </a:moveTo>
                  <a:lnTo>
                    <a:pt x="511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08" name="Freeform 868">
              <a:extLst>
                <a:ext uri="{FF2B5EF4-FFF2-40B4-BE49-F238E27FC236}">
                  <a16:creationId xmlns:a16="http://schemas.microsoft.com/office/drawing/2014/main" id="{F1965DC5-A1F4-4937-99E5-6A7F8ABA4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87"/>
              <a:ext cx="1190" cy="567"/>
            </a:xfrm>
            <a:custGeom>
              <a:avLst/>
              <a:gdLst>
                <a:gd name="T0" fmla="*/ 453 w 1190"/>
                <a:gd name="T1" fmla="*/ 57 h 567"/>
                <a:gd name="T2" fmla="*/ 453 w 1190"/>
                <a:gd name="T3" fmla="*/ 113 h 567"/>
                <a:gd name="T4" fmla="*/ 340 w 1190"/>
                <a:gd name="T5" fmla="*/ 113 h 567"/>
                <a:gd name="T6" fmla="*/ 340 w 1190"/>
                <a:gd name="T7" fmla="*/ 170 h 567"/>
                <a:gd name="T8" fmla="*/ 113 w 1190"/>
                <a:gd name="T9" fmla="*/ 170 h 567"/>
                <a:gd name="T10" fmla="*/ 113 w 1190"/>
                <a:gd name="T11" fmla="*/ 340 h 567"/>
                <a:gd name="T12" fmla="*/ 0 w 1190"/>
                <a:gd name="T13" fmla="*/ 340 h 567"/>
                <a:gd name="T14" fmla="*/ 0 w 1190"/>
                <a:gd name="T15" fmla="*/ 453 h 567"/>
                <a:gd name="T16" fmla="*/ 226 w 1190"/>
                <a:gd name="T17" fmla="*/ 453 h 567"/>
                <a:gd name="T18" fmla="*/ 226 w 1190"/>
                <a:gd name="T19" fmla="*/ 510 h 567"/>
                <a:gd name="T20" fmla="*/ 283 w 1190"/>
                <a:gd name="T21" fmla="*/ 510 h 567"/>
                <a:gd name="T22" fmla="*/ 283 w 1190"/>
                <a:gd name="T23" fmla="*/ 567 h 567"/>
                <a:gd name="T24" fmla="*/ 340 w 1190"/>
                <a:gd name="T25" fmla="*/ 567 h 567"/>
                <a:gd name="T26" fmla="*/ 340 w 1190"/>
                <a:gd name="T27" fmla="*/ 510 h 567"/>
                <a:gd name="T28" fmla="*/ 397 w 1190"/>
                <a:gd name="T29" fmla="*/ 510 h 567"/>
                <a:gd name="T30" fmla="*/ 397 w 1190"/>
                <a:gd name="T31" fmla="*/ 453 h 567"/>
                <a:gd name="T32" fmla="*/ 510 w 1190"/>
                <a:gd name="T33" fmla="*/ 453 h 567"/>
                <a:gd name="T34" fmla="*/ 510 w 1190"/>
                <a:gd name="T35" fmla="*/ 567 h 567"/>
                <a:gd name="T36" fmla="*/ 623 w 1190"/>
                <a:gd name="T37" fmla="*/ 567 h 567"/>
                <a:gd name="T38" fmla="*/ 623 w 1190"/>
                <a:gd name="T39" fmla="*/ 397 h 567"/>
                <a:gd name="T40" fmla="*/ 680 w 1190"/>
                <a:gd name="T41" fmla="*/ 397 h 567"/>
                <a:gd name="T42" fmla="*/ 680 w 1190"/>
                <a:gd name="T43" fmla="*/ 340 h 567"/>
                <a:gd name="T44" fmla="*/ 964 w 1190"/>
                <a:gd name="T45" fmla="*/ 340 h 567"/>
                <a:gd name="T46" fmla="*/ 964 w 1190"/>
                <a:gd name="T47" fmla="*/ 283 h 567"/>
                <a:gd name="T48" fmla="*/ 1134 w 1190"/>
                <a:gd name="T49" fmla="*/ 283 h 567"/>
                <a:gd name="T50" fmla="*/ 1134 w 1190"/>
                <a:gd name="T51" fmla="*/ 227 h 567"/>
                <a:gd name="T52" fmla="*/ 1190 w 1190"/>
                <a:gd name="T53" fmla="*/ 227 h 567"/>
                <a:gd name="T54" fmla="*/ 1190 w 1190"/>
                <a:gd name="T55" fmla="*/ 170 h 567"/>
                <a:gd name="T56" fmla="*/ 1134 w 1190"/>
                <a:gd name="T57" fmla="*/ 170 h 567"/>
                <a:gd name="T58" fmla="*/ 1134 w 1190"/>
                <a:gd name="T59" fmla="*/ 113 h 567"/>
                <a:gd name="T60" fmla="*/ 1020 w 1190"/>
                <a:gd name="T61" fmla="*/ 113 h 567"/>
                <a:gd name="T62" fmla="*/ 1020 w 1190"/>
                <a:gd name="T63" fmla="*/ 0 h 567"/>
                <a:gd name="T64" fmla="*/ 907 w 1190"/>
                <a:gd name="T65" fmla="*/ 0 h 567"/>
                <a:gd name="T66" fmla="*/ 907 w 1190"/>
                <a:gd name="T67" fmla="*/ 57 h 567"/>
                <a:gd name="T68" fmla="*/ 850 w 1190"/>
                <a:gd name="T69" fmla="*/ 57 h 567"/>
                <a:gd name="T70" fmla="*/ 850 w 1190"/>
                <a:gd name="T71" fmla="*/ 113 h 567"/>
                <a:gd name="T72" fmla="*/ 680 w 1190"/>
                <a:gd name="T73" fmla="*/ 113 h 567"/>
                <a:gd name="T74" fmla="*/ 680 w 1190"/>
                <a:gd name="T75" fmla="*/ 170 h 567"/>
                <a:gd name="T76" fmla="*/ 510 w 1190"/>
                <a:gd name="T77" fmla="*/ 170 h 567"/>
                <a:gd name="T78" fmla="*/ 510 w 1190"/>
                <a:gd name="T79" fmla="*/ 57 h 567"/>
                <a:gd name="T80" fmla="*/ 453 w 1190"/>
                <a:gd name="T8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567">
                  <a:moveTo>
                    <a:pt x="453" y="57"/>
                  </a:move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134" y="283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10" name="Freeform 870">
              <a:extLst>
                <a:ext uri="{FF2B5EF4-FFF2-40B4-BE49-F238E27FC236}">
                  <a16:creationId xmlns:a16="http://schemas.microsoft.com/office/drawing/2014/main" id="{2BB7BB45-9A28-41D9-A6D5-6C8FF17D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33"/>
              <a:ext cx="624" cy="567"/>
            </a:xfrm>
            <a:custGeom>
              <a:avLst/>
              <a:gdLst>
                <a:gd name="T0" fmla="*/ 57 w 624"/>
                <a:gd name="T1" fmla="*/ 227 h 567"/>
                <a:gd name="T2" fmla="*/ 57 w 624"/>
                <a:gd name="T3" fmla="*/ 284 h 567"/>
                <a:gd name="T4" fmla="*/ 57 w 624"/>
                <a:gd name="T5" fmla="*/ 340 h 567"/>
                <a:gd name="T6" fmla="*/ 0 w 624"/>
                <a:gd name="T7" fmla="*/ 340 h 567"/>
                <a:gd name="T8" fmla="*/ 0 w 624"/>
                <a:gd name="T9" fmla="*/ 397 h 567"/>
                <a:gd name="T10" fmla="*/ 57 w 624"/>
                <a:gd name="T11" fmla="*/ 397 h 567"/>
                <a:gd name="T12" fmla="*/ 57 w 624"/>
                <a:gd name="T13" fmla="*/ 454 h 567"/>
                <a:gd name="T14" fmla="*/ 170 w 624"/>
                <a:gd name="T15" fmla="*/ 454 h 567"/>
                <a:gd name="T16" fmla="*/ 170 w 624"/>
                <a:gd name="T17" fmla="*/ 511 h 567"/>
                <a:gd name="T18" fmla="*/ 227 w 624"/>
                <a:gd name="T19" fmla="*/ 511 h 567"/>
                <a:gd name="T20" fmla="*/ 227 w 624"/>
                <a:gd name="T21" fmla="*/ 567 h 567"/>
                <a:gd name="T22" fmla="*/ 397 w 624"/>
                <a:gd name="T23" fmla="*/ 567 h 567"/>
                <a:gd name="T24" fmla="*/ 397 w 624"/>
                <a:gd name="T25" fmla="*/ 511 h 567"/>
                <a:gd name="T26" fmla="*/ 454 w 624"/>
                <a:gd name="T27" fmla="*/ 511 h 567"/>
                <a:gd name="T28" fmla="*/ 454 w 624"/>
                <a:gd name="T29" fmla="*/ 397 h 567"/>
                <a:gd name="T30" fmla="*/ 567 w 624"/>
                <a:gd name="T31" fmla="*/ 397 h 567"/>
                <a:gd name="T32" fmla="*/ 567 w 624"/>
                <a:gd name="T33" fmla="*/ 284 h 567"/>
                <a:gd name="T34" fmla="*/ 624 w 624"/>
                <a:gd name="T35" fmla="*/ 284 h 567"/>
                <a:gd name="T36" fmla="*/ 624 w 624"/>
                <a:gd name="T37" fmla="*/ 227 h 567"/>
                <a:gd name="T38" fmla="*/ 567 w 624"/>
                <a:gd name="T39" fmla="*/ 227 h 567"/>
                <a:gd name="T40" fmla="*/ 567 w 624"/>
                <a:gd name="T41" fmla="*/ 114 h 567"/>
                <a:gd name="T42" fmla="*/ 511 w 624"/>
                <a:gd name="T43" fmla="*/ 114 h 567"/>
                <a:gd name="T44" fmla="*/ 511 w 624"/>
                <a:gd name="T45" fmla="*/ 0 h 567"/>
                <a:gd name="T46" fmla="*/ 284 w 624"/>
                <a:gd name="T47" fmla="*/ 0 h 567"/>
                <a:gd name="T48" fmla="*/ 284 w 624"/>
                <a:gd name="T49" fmla="*/ 170 h 567"/>
                <a:gd name="T50" fmla="*/ 227 w 624"/>
                <a:gd name="T51" fmla="*/ 170 h 567"/>
                <a:gd name="T52" fmla="*/ 227 w 624"/>
                <a:gd name="T53" fmla="*/ 284 h 567"/>
                <a:gd name="T54" fmla="*/ 170 w 624"/>
                <a:gd name="T55" fmla="*/ 284 h 567"/>
                <a:gd name="T56" fmla="*/ 170 w 624"/>
                <a:gd name="T57" fmla="*/ 227 h 567"/>
                <a:gd name="T58" fmla="*/ 57 w 624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567">
                  <a:moveTo>
                    <a:pt x="57" y="227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11" name="Freeform 871">
              <a:extLst>
                <a:ext uri="{FF2B5EF4-FFF2-40B4-BE49-F238E27FC236}">
                  <a16:creationId xmlns:a16="http://schemas.microsoft.com/office/drawing/2014/main" id="{F663F4D3-97B4-472C-B401-EFC142207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1606"/>
              <a:ext cx="624" cy="681"/>
            </a:xfrm>
            <a:custGeom>
              <a:avLst/>
              <a:gdLst>
                <a:gd name="T0" fmla="*/ 511 w 624"/>
                <a:gd name="T1" fmla="*/ 0 h 681"/>
                <a:gd name="T2" fmla="*/ 284 w 624"/>
                <a:gd name="T3" fmla="*/ 0 h 681"/>
                <a:gd name="T4" fmla="*/ 284 w 624"/>
                <a:gd name="T5" fmla="*/ 171 h 681"/>
                <a:gd name="T6" fmla="*/ 114 w 624"/>
                <a:gd name="T7" fmla="*/ 171 h 681"/>
                <a:gd name="T8" fmla="*/ 114 w 624"/>
                <a:gd name="T9" fmla="*/ 341 h 681"/>
                <a:gd name="T10" fmla="*/ 57 w 624"/>
                <a:gd name="T11" fmla="*/ 341 h 681"/>
                <a:gd name="T12" fmla="*/ 57 w 624"/>
                <a:gd name="T13" fmla="*/ 397 h 681"/>
                <a:gd name="T14" fmla="*/ 0 w 624"/>
                <a:gd name="T15" fmla="*/ 397 h 681"/>
                <a:gd name="T16" fmla="*/ 0 w 624"/>
                <a:gd name="T17" fmla="*/ 624 h 681"/>
                <a:gd name="T18" fmla="*/ 57 w 624"/>
                <a:gd name="T19" fmla="*/ 624 h 681"/>
                <a:gd name="T20" fmla="*/ 57 w 624"/>
                <a:gd name="T21" fmla="*/ 681 h 681"/>
                <a:gd name="T22" fmla="*/ 114 w 624"/>
                <a:gd name="T23" fmla="*/ 681 h 681"/>
                <a:gd name="T24" fmla="*/ 114 w 624"/>
                <a:gd name="T25" fmla="*/ 624 h 681"/>
                <a:gd name="T26" fmla="*/ 170 w 624"/>
                <a:gd name="T27" fmla="*/ 624 h 681"/>
                <a:gd name="T28" fmla="*/ 170 w 624"/>
                <a:gd name="T29" fmla="*/ 567 h 681"/>
                <a:gd name="T30" fmla="*/ 227 w 624"/>
                <a:gd name="T31" fmla="*/ 567 h 681"/>
                <a:gd name="T32" fmla="*/ 227 w 624"/>
                <a:gd name="T33" fmla="*/ 454 h 681"/>
                <a:gd name="T34" fmla="*/ 340 w 624"/>
                <a:gd name="T35" fmla="*/ 454 h 681"/>
                <a:gd name="T36" fmla="*/ 340 w 624"/>
                <a:gd name="T37" fmla="*/ 511 h 681"/>
                <a:gd name="T38" fmla="*/ 397 w 624"/>
                <a:gd name="T39" fmla="*/ 511 h 681"/>
                <a:gd name="T40" fmla="*/ 397 w 624"/>
                <a:gd name="T41" fmla="*/ 397 h 681"/>
                <a:gd name="T42" fmla="*/ 454 w 624"/>
                <a:gd name="T43" fmla="*/ 397 h 681"/>
                <a:gd name="T44" fmla="*/ 454 w 624"/>
                <a:gd name="T45" fmla="*/ 227 h 681"/>
                <a:gd name="T46" fmla="*/ 624 w 624"/>
                <a:gd name="T47" fmla="*/ 227 h 681"/>
                <a:gd name="T48" fmla="*/ 624 w 624"/>
                <a:gd name="T49" fmla="*/ 114 h 681"/>
                <a:gd name="T50" fmla="*/ 567 w 624"/>
                <a:gd name="T51" fmla="*/ 114 h 681"/>
                <a:gd name="T52" fmla="*/ 567 w 624"/>
                <a:gd name="T53" fmla="*/ 57 h 681"/>
                <a:gd name="T54" fmla="*/ 511 w 624"/>
                <a:gd name="T55" fmla="*/ 57 h 681"/>
                <a:gd name="T56" fmla="*/ 511 w 624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81">
                  <a:moveTo>
                    <a:pt x="511" y="0"/>
                  </a:moveTo>
                  <a:lnTo>
                    <a:pt x="284" y="0"/>
                  </a:lnTo>
                  <a:lnTo>
                    <a:pt x="284" y="171"/>
                  </a:lnTo>
                  <a:lnTo>
                    <a:pt x="114" y="171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12" name="Freeform 872">
              <a:extLst>
                <a:ext uri="{FF2B5EF4-FFF2-40B4-BE49-F238E27FC236}">
                  <a16:creationId xmlns:a16="http://schemas.microsoft.com/office/drawing/2014/main" id="{913B32FB-6E29-4F6E-ADCF-85B3AFC73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983"/>
              <a:ext cx="907" cy="1417"/>
            </a:xfrm>
            <a:custGeom>
              <a:avLst/>
              <a:gdLst>
                <a:gd name="T0" fmla="*/ 567 w 907"/>
                <a:gd name="T1" fmla="*/ 0 h 1417"/>
                <a:gd name="T2" fmla="*/ 567 w 907"/>
                <a:gd name="T3" fmla="*/ 56 h 1417"/>
                <a:gd name="T4" fmla="*/ 511 w 907"/>
                <a:gd name="T5" fmla="*/ 56 h 1417"/>
                <a:gd name="T6" fmla="*/ 511 w 907"/>
                <a:gd name="T7" fmla="*/ 170 h 1417"/>
                <a:gd name="T8" fmla="*/ 454 w 907"/>
                <a:gd name="T9" fmla="*/ 170 h 1417"/>
                <a:gd name="T10" fmla="*/ 454 w 907"/>
                <a:gd name="T11" fmla="*/ 340 h 1417"/>
                <a:gd name="T12" fmla="*/ 397 w 907"/>
                <a:gd name="T13" fmla="*/ 340 h 1417"/>
                <a:gd name="T14" fmla="*/ 397 w 907"/>
                <a:gd name="T15" fmla="*/ 397 h 1417"/>
                <a:gd name="T16" fmla="*/ 227 w 907"/>
                <a:gd name="T17" fmla="*/ 397 h 1417"/>
                <a:gd name="T18" fmla="*/ 227 w 907"/>
                <a:gd name="T19" fmla="*/ 567 h 1417"/>
                <a:gd name="T20" fmla="*/ 284 w 907"/>
                <a:gd name="T21" fmla="*/ 567 h 1417"/>
                <a:gd name="T22" fmla="*/ 284 w 907"/>
                <a:gd name="T23" fmla="*/ 623 h 1417"/>
                <a:gd name="T24" fmla="*/ 227 w 907"/>
                <a:gd name="T25" fmla="*/ 623 h 1417"/>
                <a:gd name="T26" fmla="*/ 227 w 907"/>
                <a:gd name="T27" fmla="*/ 680 h 1417"/>
                <a:gd name="T28" fmla="*/ 170 w 907"/>
                <a:gd name="T29" fmla="*/ 680 h 1417"/>
                <a:gd name="T30" fmla="*/ 170 w 907"/>
                <a:gd name="T31" fmla="*/ 850 h 1417"/>
                <a:gd name="T32" fmla="*/ 227 w 907"/>
                <a:gd name="T33" fmla="*/ 850 h 1417"/>
                <a:gd name="T34" fmla="*/ 227 w 907"/>
                <a:gd name="T35" fmla="*/ 964 h 1417"/>
                <a:gd name="T36" fmla="*/ 114 w 907"/>
                <a:gd name="T37" fmla="*/ 964 h 1417"/>
                <a:gd name="T38" fmla="*/ 114 w 907"/>
                <a:gd name="T39" fmla="*/ 1020 h 1417"/>
                <a:gd name="T40" fmla="*/ 57 w 907"/>
                <a:gd name="T41" fmla="*/ 1020 h 1417"/>
                <a:gd name="T42" fmla="*/ 57 w 907"/>
                <a:gd name="T43" fmla="*/ 1134 h 1417"/>
                <a:gd name="T44" fmla="*/ 0 w 907"/>
                <a:gd name="T45" fmla="*/ 1134 h 1417"/>
                <a:gd name="T46" fmla="*/ 0 w 907"/>
                <a:gd name="T47" fmla="*/ 1247 h 1417"/>
                <a:gd name="T48" fmla="*/ 227 w 907"/>
                <a:gd name="T49" fmla="*/ 1247 h 1417"/>
                <a:gd name="T50" fmla="*/ 227 w 907"/>
                <a:gd name="T51" fmla="*/ 1361 h 1417"/>
                <a:gd name="T52" fmla="*/ 340 w 907"/>
                <a:gd name="T53" fmla="*/ 1361 h 1417"/>
                <a:gd name="T54" fmla="*/ 340 w 907"/>
                <a:gd name="T55" fmla="*/ 1417 h 1417"/>
                <a:gd name="T56" fmla="*/ 454 w 907"/>
                <a:gd name="T57" fmla="*/ 1417 h 1417"/>
                <a:gd name="T58" fmla="*/ 454 w 907"/>
                <a:gd name="T59" fmla="*/ 1361 h 1417"/>
                <a:gd name="T60" fmla="*/ 567 w 907"/>
                <a:gd name="T61" fmla="*/ 1361 h 1417"/>
                <a:gd name="T62" fmla="*/ 567 w 907"/>
                <a:gd name="T63" fmla="*/ 1304 h 1417"/>
                <a:gd name="T64" fmla="*/ 624 w 907"/>
                <a:gd name="T65" fmla="*/ 1304 h 1417"/>
                <a:gd name="T66" fmla="*/ 624 w 907"/>
                <a:gd name="T67" fmla="*/ 1247 h 1417"/>
                <a:gd name="T68" fmla="*/ 567 w 907"/>
                <a:gd name="T69" fmla="*/ 1247 h 1417"/>
                <a:gd name="T70" fmla="*/ 567 w 907"/>
                <a:gd name="T71" fmla="*/ 1020 h 1417"/>
                <a:gd name="T72" fmla="*/ 624 w 907"/>
                <a:gd name="T73" fmla="*/ 1020 h 1417"/>
                <a:gd name="T74" fmla="*/ 624 w 907"/>
                <a:gd name="T75" fmla="*/ 964 h 1417"/>
                <a:gd name="T76" fmla="*/ 681 w 907"/>
                <a:gd name="T77" fmla="*/ 964 h 1417"/>
                <a:gd name="T78" fmla="*/ 681 w 907"/>
                <a:gd name="T79" fmla="*/ 794 h 1417"/>
                <a:gd name="T80" fmla="*/ 851 w 907"/>
                <a:gd name="T81" fmla="*/ 794 h 1417"/>
                <a:gd name="T82" fmla="*/ 851 w 907"/>
                <a:gd name="T83" fmla="*/ 510 h 1417"/>
                <a:gd name="T84" fmla="*/ 907 w 907"/>
                <a:gd name="T85" fmla="*/ 510 h 1417"/>
                <a:gd name="T86" fmla="*/ 907 w 907"/>
                <a:gd name="T87" fmla="*/ 283 h 1417"/>
                <a:gd name="T88" fmla="*/ 851 w 907"/>
                <a:gd name="T89" fmla="*/ 283 h 1417"/>
                <a:gd name="T90" fmla="*/ 851 w 907"/>
                <a:gd name="T91" fmla="*/ 227 h 1417"/>
                <a:gd name="T92" fmla="*/ 794 w 907"/>
                <a:gd name="T93" fmla="*/ 227 h 1417"/>
                <a:gd name="T94" fmla="*/ 794 w 907"/>
                <a:gd name="T95" fmla="*/ 170 h 1417"/>
                <a:gd name="T96" fmla="*/ 681 w 907"/>
                <a:gd name="T97" fmla="*/ 170 h 1417"/>
                <a:gd name="T98" fmla="*/ 681 w 907"/>
                <a:gd name="T99" fmla="*/ 113 h 1417"/>
                <a:gd name="T100" fmla="*/ 624 w 907"/>
                <a:gd name="T101" fmla="*/ 113 h 1417"/>
                <a:gd name="T102" fmla="*/ 624 w 907"/>
                <a:gd name="T103" fmla="*/ 0 h 1417"/>
                <a:gd name="T104" fmla="*/ 567 w 907"/>
                <a:gd name="T105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1417">
                  <a:moveTo>
                    <a:pt x="567" y="0"/>
                  </a:moveTo>
                  <a:lnTo>
                    <a:pt x="567" y="56"/>
                  </a:lnTo>
                  <a:lnTo>
                    <a:pt x="511" y="5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114" name="Text Box 874">
            <a:extLst>
              <a:ext uri="{FF2B5EF4-FFF2-40B4-BE49-F238E27FC236}">
                <a16:creationId xmlns:a16="http://schemas.microsoft.com/office/drawing/2014/main" id="{B192E3F2-70BB-421D-AC1E-206B283CE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1115" name="Group 875">
            <a:extLst>
              <a:ext uri="{FF2B5EF4-FFF2-40B4-BE49-F238E27FC236}">
                <a16:creationId xmlns:a16="http://schemas.microsoft.com/office/drawing/2014/main" id="{19B6891D-E268-4795-AFB9-F90D26E19515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1116" name="WordArt 876">
              <a:extLst>
                <a:ext uri="{FF2B5EF4-FFF2-40B4-BE49-F238E27FC236}">
                  <a16:creationId xmlns:a16="http://schemas.microsoft.com/office/drawing/2014/main" id="{C71CDF33-17C2-42CB-8EFC-94EA210EE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1117" name="WordArt 877">
              <a:extLst>
                <a:ext uri="{FF2B5EF4-FFF2-40B4-BE49-F238E27FC236}">
                  <a16:creationId xmlns:a16="http://schemas.microsoft.com/office/drawing/2014/main" id="{D6258284-926F-4D20-9B01-A86BCD73EE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1118" name="Group 878">
            <a:extLst>
              <a:ext uri="{FF2B5EF4-FFF2-40B4-BE49-F238E27FC236}">
                <a16:creationId xmlns:a16="http://schemas.microsoft.com/office/drawing/2014/main" id="{A395A312-E767-40BA-960B-F6BE3C42313D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1119" name="WordArt 879">
              <a:extLst>
                <a:ext uri="{FF2B5EF4-FFF2-40B4-BE49-F238E27FC236}">
                  <a16:creationId xmlns:a16="http://schemas.microsoft.com/office/drawing/2014/main" id="{9714FAD7-EF4E-4CE8-904B-84A90BDEE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1120" name="WordArt 880">
              <a:extLst>
                <a:ext uri="{FF2B5EF4-FFF2-40B4-BE49-F238E27FC236}">
                  <a16:creationId xmlns:a16="http://schemas.microsoft.com/office/drawing/2014/main" id="{35524F3C-C1CE-4F82-BEB8-4101B6AC9C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1121" name="Group 881">
            <a:extLst>
              <a:ext uri="{FF2B5EF4-FFF2-40B4-BE49-F238E27FC236}">
                <a16:creationId xmlns:a16="http://schemas.microsoft.com/office/drawing/2014/main" id="{0096A6FC-E98F-4FF8-80F8-BA6D21B1E68E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1122" name="WordArt 882">
              <a:extLst>
                <a:ext uri="{FF2B5EF4-FFF2-40B4-BE49-F238E27FC236}">
                  <a16:creationId xmlns:a16="http://schemas.microsoft.com/office/drawing/2014/main" id="{E86E3F2D-88B8-4C4B-9947-101C2F9627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1123" name="WordArt 883">
              <a:extLst>
                <a:ext uri="{FF2B5EF4-FFF2-40B4-BE49-F238E27FC236}">
                  <a16:creationId xmlns:a16="http://schemas.microsoft.com/office/drawing/2014/main" id="{9DA81407-3A00-4038-8B61-C345D1E9F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1124" name="Group 884">
            <a:extLst>
              <a:ext uri="{FF2B5EF4-FFF2-40B4-BE49-F238E27FC236}">
                <a16:creationId xmlns:a16="http://schemas.microsoft.com/office/drawing/2014/main" id="{4D551BA5-3D5F-4EE7-8A70-2E0DD994C326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1125" name="WordArt 885">
              <a:extLst>
                <a:ext uri="{FF2B5EF4-FFF2-40B4-BE49-F238E27FC236}">
                  <a16:creationId xmlns:a16="http://schemas.microsoft.com/office/drawing/2014/main" id="{FC4A9CEE-73C5-49ED-8A5B-CB6E80D74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1126" name="WordArt 886">
              <a:extLst>
                <a:ext uri="{FF2B5EF4-FFF2-40B4-BE49-F238E27FC236}">
                  <a16:creationId xmlns:a16="http://schemas.microsoft.com/office/drawing/2014/main" id="{956E390E-C09B-44D0-ABE9-B7F270FE4D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1127" name="Group 887">
            <a:extLst>
              <a:ext uri="{FF2B5EF4-FFF2-40B4-BE49-F238E27FC236}">
                <a16:creationId xmlns:a16="http://schemas.microsoft.com/office/drawing/2014/main" id="{B871AC14-7BE7-4353-ACC4-3086DC37CE9C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1128" name="WordArt 888">
              <a:extLst>
                <a:ext uri="{FF2B5EF4-FFF2-40B4-BE49-F238E27FC236}">
                  <a16:creationId xmlns:a16="http://schemas.microsoft.com/office/drawing/2014/main" id="{42B5481F-970A-4BE9-ABEB-9EDB3E7E9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1129" name="WordArt 889">
              <a:extLst>
                <a:ext uri="{FF2B5EF4-FFF2-40B4-BE49-F238E27FC236}">
                  <a16:creationId xmlns:a16="http://schemas.microsoft.com/office/drawing/2014/main" id="{A8293DF0-68CF-4E62-B35A-3EB714F76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1130" name="Group 890">
            <a:extLst>
              <a:ext uri="{FF2B5EF4-FFF2-40B4-BE49-F238E27FC236}">
                <a16:creationId xmlns:a16="http://schemas.microsoft.com/office/drawing/2014/main" id="{38B53143-18C6-4D2A-A29F-9471C52C7C30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1131" name="WordArt 891">
              <a:extLst>
                <a:ext uri="{FF2B5EF4-FFF2-40B4-BE49-F238E27FC236}">
                  <a16:creationId xmlns:a16="http://schemas.microsoft.com/office/drawing/2014/main" id="{3BAE68FA-4B0A-4799-9782-E430353EF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1132" name="WordArt 892">
              <a:extLst>
                <a:ext uri="{FF2B5EF4-FFF2-40B4-BE49-F238E27FC236}">
                  <a16:creationId xmlns:a16="http://schemas.microsoft.com/office/drawing/2014/main" id="{77863164-AA73-4BA4-978B-5BBD95930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1133" name="Group 893">
            <a:extLst>
              <a:ext uri="{FF2B5EF4-FFF2-40B4-BE49-F238E27FC236}">
                <a16:creationId xmlns:a16="http://schemas.microsoft.com/office/drawing/2014/main" id="{2E7F5AF9-343F-456B-8086-6B04B6C76632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1134" name="WordArt 894">
              <a:extLst>
                <a:ext uri="{FF2B5EF4-FFF2-40B4-BE49-F238E27FC236}">
                  <a16:creationId xmlns:a16="http://schemas.microsoft.com/office/drawing/2014/main" id="{0891A5F5-849B-4711-9B8F-E98C7A1105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1135" name="WordArt 895">
              <a:extLst>
                <a:ext uri="{FF2B5EF4-FFF2-40B4-BE49-F238E27FC236}">
                  <a16:creationId xmlns:a16="http://schemas.microsoft.com/office/drawing/2014/main" id="{FBB176F3-C123-4FAF-8A3E-538FA1979F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1136" name="Group 896">
            <a:extLst>
              <a:ext uri="{FF2B5EF4-FFF2-40B4-BE49-F238E27FC236}">
                <a16:creationId xmlns:a16="http://schemas.microsoft.com/office/drawing/2014/main" id="{6B924A99-8719-480B-9E29-DFA8FB818203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1137" name="WordArt 897">
              <a:extLst>
                <a:ext uri="{FF2B5EF4-FFF2-40B4-BE49-F238E27FC236}">
                  <a16:creationId xmlns:a16="http://schemas.microsoft.com/office/drawing/2014/main" id="{17377DC0-D8DB-4223-B71D-061FACEC5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1138" name="WordArt 898">
              <a:extLst>
                <a:ext uri="{FF2B5EF4-FFF2-40B4-BE49-F238E27FC236}">
                  <a16:creationId xmlns:a16="http://schemas.microsoft.com/office/drawing/2014/main" id="{34573A2F-6EBF-43D7-8724-1758373E39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1139" name="Group 899">
            <a:extLst>
              <a:ext uri="{FF2B5EF4-FFF2-40B4-BE49-F238E27FC236}">
                <a16:creationId xmlns:a16="http://schemas.microsoft.com/office/drawing/2014/main" id="{FF930221-01F8-45E4-B2A9-7C5DC1BEA107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1140" name="WordArt 900">
              <a:extLst>
                <a:ext uri="{FF2B5EF4-FFF2-40B4-BE49-F238E27FC236}">
                  <a16:creationId xmlns:a16="http://schemas.microsoft.com/office/drawing/2014/main" id="{018E5E7D-C588-4B4C-B44C-07A1D826EE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1141" name="WordArt 901">
              <a:extLst>
                <a:ext uri="{FF2B5EF4-FFF2-40B4-BE49-F238E27FC236}">
                  <a16:creationId xmlns:a16="http://schemas.microsoft.com/office/drawing/2014/main" id="{2F23CB92-7C8B-439E-94E3-D089899178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1142" name="Group 902">
            <a:extLst>
              <a:ext uri="{FF2B5EF4-FFF2-40B4-BE49-F238E27FC236}">
                <a16:creationId xmlns:a16="http://schemas.microsoft.com/office/drawing/2014/main" id="{D53BAD53-A8BB-4447-836C-8E1A490FFAFD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1143" name="WordArt 903">
              <a:extLst>
                <a:ext uri="{FF2B5EF4-FFF2-40B4-BE49-F238E27FC236}">
                  <a16:creationId xmlns:a16="http://schemas.microsoft.com/office/drawing/2014/main" id="{9EED02CD-F273-45FC-961F-8512FBA369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1144" name="WordArt 904">
              <a:extLst>
                <a:ext uri="{FF2B5EF4-FFF2-40B4-BE49-F238E27FC236}">
                  <a16:creationId xmlns:a16="http://schemas.microsoft.com/office/drawing/2014/main" id="{03DDFDAC-D71C-4F7B-8F92-DAEEB09DCF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1145" name="Group 905">
            <a:extLst>
              <a:ext uri="{FF2B5EF4-FFF2-40B4-BE49-F238E27FC236}">
                <a16:creationId xmlns:a16="http://schemas.microsoft.com/office/drawing/2014/main" id="{4A0D8C56-1055-44E0-8F43-0EB5037FEAB9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1146" name="WordArt 906">
              <a:extLst>
                <a:ext uri="{FF2B5EF4-FFF2-40B4-BE49-F238E27FC236}">
                  <a16:creationId xmlns:a16="http://schemas.microsoft.com/office/drawing/2014/main" id="{C3B2E849-788E-408D-B964-4574D58A01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1147" name="WordArt 907">
              <a:extLst>
                <a:ext uri="{FF2B5EF4-FFF2-40B4-BE49-F238E27FC236}">
                  <a16:creationId xmlns:a16="http://schemas.microsoft.com/office/drawing/2014/main" id="{FF7F11EB-B248-454C-98B6-D69E519075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1148" name="Group 908">
            <a:extLst>
              <a:ext uri="{FF2B5EF4-FFF2-40B4-BE49-F238E27FC236}">
                <a16:creationId xmlns:a16="http://schemas.microsoft.com/office/drawing/2014/main" id="{218C0625-9FFE-42AD-A644-490BB4E6F068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1149" name="WordArt 909">
              <a:extLst>
                <a:ext uri="{FF2B5EF4-FFF2-40B4-BE49-F238E27FC236}">
                  <a16:creationId xmlns:a16="http://schemas.microsoft.com/office/drawing/2014/main" id="{B8C5E6D5-BFDF-4A4B-8F55-23E1CCCCA9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1150" name="WordArt 910">
              <a:extLst>
                <a:ext uri="{FF2B5EF4-FFF2-40B4-BE49-F238E27FC236}">
                  <a16:creationId xmlns:a16="http://schemas.microsoft.com/office/drawing/2014/main" id="{9C30C354-A40A-4E61-BD5F-614FEA23E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1151" name="Group 911">
            <a:extLst>
              <a:ext uri="{FF2B5EF4-FFF2-40B4-BE49-F238E27FC236}">
                <a16:creationId xmlns:a16="http://schemas.microsoft.com/office/drawing/2014/main" id="{E4E9101C-567E-4743-B53A-B7AAE4AC42A1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1152" name="WordArt 912">
              <a:extLst>
                <a:ext uri="{FF2B5EF4-FFF2-40B4-BE49-F238E27FC236}">
                  <a16:creationId xmlns:a16="http://schemas.microsoft.com/office/drawing/2014/main" id="{1D5A0107-C6CE-424F-9CD9-F33F51CC61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1153" name="WordArt 913">
              <a:extLst>
                <a:ext uri="{FF2B5EF4-FFF2-40B4-BE49-F238E27FC236}">
                  <a16:creationId xmlns:a16="http://schemas.microsoft.com/office/drawing/2014/main" id="{45C1C22C-7911-41F0-8671-995F7A0B18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1154" name="Group 914">
            <a:extLst>
              <a:ext uri="{FF2B5EF4-FFF2-40B4-BE49-F238E27FC236}">
                <a16:creationId xmlns:a16="http://schemas.microsoft.com/office/drawing/2014/main" id="{56394A18-9270-42A3-A25A-BDF8DF3094FF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1155" name="WordArt 915">
              <a:extLst>
                <a:ext uri="{FF2B5EF4-FFF2-40B4-BE49-F238E27FC236}">
                  <a16:creationId xmlns:a16="http://schemas.microsoft.com/office/drawing/2014/main" id="{3510A1A2-6640-4CB3-A1B9-05FD69F6EA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1156" name="WordArt 916">
              <a:extLst>
                <a:ext uri="{FF2B5EF4-FFF2-40B4-BE49-F238E27FC236}">
                  <a16:creationId xmlns:a16="http://schemas.microsoft.com/office/drawing/2014/main" id="{54552AA6-729D-4D21-97D1-0FCCF03606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1157" name="Group 917">
            <a:extLst>
              <a:ext uri="{FF2B5EF4-FFF2-40B4-BE49-F238E27FC236}">
                <a16:creationId xmlns:a16="http://schemas.microsoft.com/office/drawing/2014/main" id="{2DCAAE2C-A3B2-4A36-BCEA-D8862375D8CC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1158" name="WordArt 918">
              <a:extLst>
                <a:ext uri="{FF2B5EF4-FFF2-40B4-BE49-F238E27FC236}">
                  <a16:creationId xmlns:a16="http://schemas.microsoft.com/office/drawing/2014/main" id="{B5A93597-78D0-48AA-AE79-DD72B82A1C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1159" name="WordArt 919">
              <a:extLst>
                <a:ext uri="{FF2B5EF4-FFF2-40B4-BE49-F238E27FC236}">
                  <a16:creationId xmlns:a16="http://schemas.microsoft.com/office/drawing/2014/main" id="{41F17D4E-0156-459C-94B0-EF0413B30F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1160" name="Group 920">
            <a:extLst>
              <a:ext uri="{FF2B5EF4-FFF2-40B4-BE49-F238E27FC236}">
                <a16:creationId xmlns:a16="http://schemas.microsoft.com/office/drawing/2014/main" id="{D434751C-5F87-474D-BD97-934200B1FBEE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1161" name="WordArt 921">
              <a:extLst>
                <a:ext uri="{FF2B5EF4-FFF2-40B4-BE49-F238E27FC236}">
                  <a16:creationId xmlns:a16="http://schemas.microsoft.com/office/drawing/2014/main" id="{639AF734-4346-4649-B7AD-532D045BDE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1162" name="WordArt 922">
              <a:extLst>
                <a:ext uri="{FF2B5EF4-FFF2-40B4-BE49-F238E27FC236}">
                  <a16:creationId xmlns:a16="http://schemas.microsoft.com/office/drawing/2014/main" id="{4F70CAD9-BFCA-4409-8203-3B7E2BF855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1163" name="Group 923">
            <a:extLst>
              <a:ext uri="{FF2B5EF4-FFF2-40B4-BE49-F238E27FC236}">
                <a16:creationId xmlns:a16="http://schemas.microsoft.com/office/drawing/2014/main" id="{5D6C4473-1354-482B-97C2-18D2BC955F96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1164" name="WordArt 924">
              <a:extLst>
                <a:ext uri="{FF2B5EF4-FFF2-40B4-BE49-F238E27FC236}">
                  <a16:creationId xmlns:a16="http://schemas.microsoft.com/office/drawing/2014/main" id="{7114530F-E88E-4125-B606-232D60337C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1165" name="WordArt 925">
              <a:extLst>
                <a:ext uri="{FF2B5EF4-FFF2-40B4-BE49-F238E27FC236}">
                  <a16:creationId xmlns:a16="http://schemas.microsoft.com/office/drawing/2014/main" id="{5FAA400B-C423-41F8-93A6-269827011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1166" name="Group 926">
            <a:extLst>
              <a:ext uri="{FF2B5EF4-FFF2-40B4-BE49-F238E27FC236}">
                <a16:creationId xmlns:a16="http://schemas.microsoft.com/office/drawing/2014/main" id="{D3FF43E5-42D7-4F3F-8150-F6369BAE71DE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1167" name="WordArt 927">
              <a:extLst>
                <a:ext uri="{FF2B5EF4-FFF2-40B4-BE49-F238E27FC236}">
                  <a16:creationId xmlns:a16="http://schemas.microsoft.com/office/drawing/2014/main" id="{8EDBCD42-78DD-44F3-B6E8-8896E95FE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1168" name="WordArt 928">
              <a:extLst>
                <a:ext uri="{FF2B5EF4-FFF2-40B4-BE49-F238E27FC236}">
                  <a16:creationId xmlns:a16="http://schemas.microsoft.com/office/drawing/2014/main" id="{7EE41A33-BCBC-4C72-9D3B-A15D1C4B2A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1169" name="Group 929">
            <a:extLst>
              <a:ext uri="{FF2B5EF4-FFF2-40B4-BE49-F238E27FC236}">
                <a16:creationId xmlns:a16="http://schemas.microsoft.com/office/drawing/2014/main" id="{46D0D7A1-E736-4799-AFF1-834CD5015D3B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1170" name="WordArt 930">
              <a:extLst>
                <a:ext uri="{FF2B5EF4-FFF2-40B4-BE49-F238E27FC236}">
                  <a16:creationId xmlns:a16="http://schemas.microsoft.com/office/drawing/2014/main" id="{E67A82F6-1214-4B57-8BEE-8045DC9C09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1171" name="WordArt 931">
              <a:extLst>
                <a:ext uri="{FF2B5EF4-FFF2-40B4-BE49-F238E27FC236}">
                  <a16:creationId xmlns:a16="http://schemas.microsoft.com/office/drawing/2014/main" id="{1DF9367B-4C56-4D57-8A56-2DF9D9822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1172" name="Group 932">
            <a:extLst>
              <a:ext uri="{FF2B5EF4-FFF2-40B4-BE49-F238E27FC236}">
                <a16:creationId xmlns:a16="http://schemas.microsoft.com/office/drawing/2014/main" id="{BC49CB15-4682-484B-A8AA-B49E10235274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1173" name="WordArt 933">
              <a:extLst>
                <a:ext uri="{FF2B5EF4-FFF2-40B4-BE49-F238E27FC236}">
                  <a16:creationId xmlns:a16="http://schemas.microsoft.com/office/drawing/2014/main" id="{955EC356-06FA-4326-88DF-E12CD30FC3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1174" name="WordArt 934">
              <a:extLst>
                <a:ext uri="{FF2B5EF4-FFF2-40B4-BE49-F238E27FC236}">
                  <a16:creationId xmlns:a16="http://schemas.microsoft.com/office/drawing/2014/main" id="{3D098F21-FEE6-4EEB-A3C5-20892173A7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1175" name="Group 935">
            <a:extLst>
              <a:ext uri="{FF2B5EF4-FFF2-40B4-BE49-F238E27FC236}">
                <a16:creationId xmlns:a16="http://schemas.microsoft.com/office/drawing/2014/main" id="{D5ABF5C9-BA9F-4A3C-902E-CDC852BDF4CB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1176" name="WordArt 936">
              <a:extLst>
                <a:ext uri="{FF2B5EF4-FFF2-40B4-BE49-F238E27FC236}">
                  <a16:creationId xmlns:a16="http://schemas.microsoft.com/office/drawing/2014/main" id="{B8F8BF03-A0C3-4E35-8F6C-B7DAFFFF6C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1177" name="WordArt 937">
              <a:extLst>
                <a:ext uri="{FF2B5EF4-FFF2-40B4-BE49-F238E27FC236}">
                  <a16:creationId xmlns:a16="http://schemas.microsoft.com/office/drawing/2014/main" id="{BEC646D9-6009-41B1-B75A-C72DA0619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1178" name="Group 938">
            <a:extLst>
              <a:ext uri="{FF2B5EF4-FFF2-40B4-BE49-F238E27FC236}">
                <a16:creationId xmlns:a16="http://schemas.microsoft.com/office/drawing/2014/main" id="{4AEAFBD1-C782-4E2B-8D01-3301FED0BEA6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1179" name="WordArt 939">
              <a:extLst>
                <a:ext uri="{FF2B5EF4-FFF2-40B4-BE49-F238E27FC236}">
                  <a16:creationId xmlns:a16="http://schemas.microsoft.com/office/drawing/2014/main" id="{1A6EF29D-413C-40C7-BF1D-3D5B84BCCD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1180" name="WordArt 940">
              <a:extLst>
                <a:ext uri="{FF2B5EF4-FFF2-40B4-BE49-F238E27FC236}">
                  <a16:creationId xmlns:a16="http://schemas.microsoft.com/office/drawing/2014/main" id="{C512AAE1-BF9B-40E4-ADB1-EBF8B13A79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1181" name="Group 941">
            <a:extLst>
              <a:ext uri="{FF2B5EF4-FFF2-40B4-BE49-F238E27FC236}">
                <a16:creationId xmlns:a16="http://schemas.microsoft.com/office/drawing/2014/main" id="{8D80DC5C-9BC1-4D00-86F3-5F0B6FED80E0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1182" name="WordArt 942">
              <a:extLst>
                <a:ext uri="{FF2B5EF4-FFF2-40B4-BE49-F238E27FC236}">
                  <a16:creationId xmlns:a16="http://schemas.microsoft.com/office/drawing/2014/main" id="{F9D7C7F3-354B-474A-AC6B-A3FD1B2FB2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1183" name="WordArt 943">
              <a:extLst>
                <a:ext uri="{FF2B5EF4-FFF2-40B4-BE49-F238E27FC236}">
                  <a16:creationId xmlns:a16="http://schemas.microsoft.com/office/drawing/2014/main" id="{C064E64F-2BAC-4283-B264-B415681F89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1184" name="Group 944">
            <a:extLst>
              <a:ext uri="{FF2B5EF4-FFF2-40B4-BE49-F238E27FC236}">
                <a16:creationId xmlns:a16="http://schemas.microsoft.com/office/drawing/2014/main" id="{9F38CF73-B825-4D18-959E-958CCA5D8472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1185" name="WordArt 945">
              <a:extLst>
                <a:ext uri="{FF2B5EF4-FFF2-40B4-BE49-F238E27FC236}">
                  <a16:creationId xmlns:a16="http://schemas.microsoft.com/office/drawing/2014/main" id="{E3DF47CF-71BF-4606-8C04-CB56EA977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1186" name="WordArt 946">
              <a:extLst>
                <a:ext uri="{FF2B5EF4-FFF2-40B4-BE49-F238E27FC236}">
                  <a16:creationId xmlns:a16="http://schemas.microsoft.com/office/drawing/2014/main" id="{64FCEBD0-F087-46F8-9626-50B0316D7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1187" name="Group 947">
            <a:extLst>
              <a:ext uri="{FF2B5EF4-FFF2-40B4-BE49-F238E27FC236}">
                <a16:creationId xmlns:a16="http://schemas.microsoft.com/office/drawing/2014/main" id="{D5F64B0A-EE60-4E90-A788-078D0A69AF56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1188" name="WordArt 948">
              <a:extLst>
                <a:ext uri="{FF2B5EF4-FFF2-40B4-BE49-F238E27FC236}">
                  <a16:creationId xmlns:a16="http://schemas.microsoft.com/office/drawing/2014/main" id="{EC15F81E-0B84-4BF2-B0EF-9C74DB7FC9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1189" name="WordArt 949">
              <a:extLst>
                <a:ext uri="{FF2B5EF4-FFF2-40B4-BE49-F238E27FC236}">
                  <a16:creationId xmlns:a16="http://schemas.microsoft.com/office/drawing/2014/main" id="{D6BEFF7E-3F3F-410A-B409-7B90B1BF6D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1190" name="Group 950">
            <a:extLst>
              <a:ext uri="{FF2B5EF4-FFF2-40B4-BE49-F238E27FC236}">
                <a16:creationId xmlns:a16="http://schemas.microsoft.com/office/drawing/2014/main" id="{5002D431-AA99-45C0-89C3-B7E550946FD6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1191" name="WordArt 951">
              <a:extLst>
                <a:ext uri="{FF2B5EF4-FFF2-40B4-BE49-F238E27FC236}">
                  <a16:creationId xmlns:a16="http://schemas.microsoft.com/office/drawing/2014/main" id="{799872F3-A72C-47CF-A500-BCD290CEDB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1192" name="WordArt 952">
              <a:extLst>
                <a:ext uri="{FF2B5EF4-FFF2-40B4-BE49-F238E27FC236}">
                  <a16:creationId xmlns:a16="http://schemas.microsoft.com/office/drawing/2014/main" id="{57E6ADF1-6681-444A-8289-958A4BB48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1193" name="Group 953">
            <a:extLst>
              <a:ext uri="{FF2B5EF4-FFF2-40B4-BE49-F238E27FC236}">
                <a16:creationId xmlns:a16="http://schemas.microsoft.com/office/drawing/2014/main" id="{6B7D2376-C56E-4C71-A83C-81A213E6ABD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1194" name="WordArt 954">
              <a:extLst>
                <a:ext uri="{FF2B5EF4-FFF2-40B4-BE49-F238E27FC236}">
                  <a16:creationId xmlns:a16="http://schemas.microsoft.com/office/drawing/2014/main" id="{93681BF0-AA50-4790-B38D-8B5EB2133E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1195" name="WordArt 955">
              <a:extLst>
                <a:ext uri="{FF2B5EF4-FFF2-40B4-BE49-F238E27FC236}">
                  <a16:creationId xmlns:a16="http://schemas.microsoft.com/office/drawing/2014/main" id="{04414E85-1327-4156-9BF6-5C7CCB60A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1196" name="Group 956">
            <a:extLst>
              <a:ext uri="{FF2B5EF4-FFF2-40B4-BE49-F238E27FC236}">
                <a16:creationId xmlns:a16="http://schemas.microsoft.com/office/drawing/2014/main" id="{02795265-23F3-4659-9438-4980D17CA827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1197" name="WordArt 957">
              <a:extLst>
                <a:ext uri="{FF2B5EF4-FFF2-40B4-BE49-F238E27FC236}">
                  <a16:creationId xmlns:a16="http://schemas.microsoft.com/office/drawing/2014/main" id="{A8D64C72-CF3B-4A23-8569-2B1D6A1CB1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1198" name="WordArt 958">
              <a:extLst>
                <a:ext uri="{FF2B5EF4-FFF2-40B4-BE49-F238E27FC236}">
                  <a16:creationId xmlns:a16="http://schemas.microsoft.com/office/drawing/2014/main" id="{D016299A-0ED8-4301-BAB9-40E4C4649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1199" name="Group 959">
            <a:extLst>
              <a:ext uri="{FF2B5EF4-FFF2-40B4-BE49-F238E27FC236}">
                <a16:creationId xmlns:a16="http://schemas.microsoft.com/office/drawing/2014/main" id="{DD086858-2611-4F1B-846C-2847399CC9AA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1200" name="WordArt 960">
              <a:extLst>
                <a:ext uri="{FF2B5EF4-FFF2-40B4-BE49-F238E27FC236}">
                  <a16:creationId xmlns:a16="http://schemas.microsoft.com/office/drawing/2014/main" id="{189F8C33-B47E-4EAE-BC62-81D515880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1201" name="WordArt 961">
              <a:extLst>
                <a:ext uri="{FF2B5EF4-FFF2-40B4-BE49-F238E27FC236}">
                  <a16:creationId xmlns:a16="http://schemas.microsoft.com/office/drawing/2014/main" id="{E7BA881B-EA4B-4F70-A056-241233310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1202" name="Group 962">
            <a:extLst>
              <a:ext uri="{FF2B5EF4-FFF2-40B4-BE49-F238E27FC236}">
                <a16:creationId xmlns:a16="http://schemas.microsoft.com/office/drawing/2014/main" id="{CA2B0B39-1D6E-4F79-BBBD-A2F015ADDACD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1203" name="WordArt 963">
              <a:extLst>
                <a:ext uri="{FF2B5EF4-FFF2-40B4-BE49-F238E27FC236}">
                  <a16:creationId xmlns:a16="http://schemas.microsoft.com/office/drawing/2014/main" id="{CCB1AD97-D68B-4A6B-B8E8-268EA66EF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1204" name="WordArt 964">
              <a:extLst>
                <a:ext uri="{FF2B5EF4-FFF2-40B4-BE49-F238E27FC236}">
                  <a16:creationId xmlns:a16="http://schemas.microsoft.com/office/drawing/2014/main" id="{A7AEFAA2-010C-434C-AC7F-BF87289A1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1205" name="Group 965">
            <a:extLst>
              <a:ext uri="{FF2B5EF4-FFF2-40B4-BE49-F238E27FC236}">
                <a16:creationId xmlns:a16="http://schemas.microsoft.com/office/drawing/2014/main" id="{798C7BCC-0D97-449D-9649-FAC9BACC97B7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1206" name="WordArt 966">
              <a:extLst>
                <a:ext uri="{FF2B5EF4-FFF2-40B4-BE49-F238E27FC236}">
                  <a16:creationId xmlns:a16="http://schemas.microsoft.com/office/drawing/2014/main" id="{D3F235B3-EA05-4DA2-84D8-19A6682AD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1207" name="WordArt 967">
              <a:extLst>
                <a:ext uri="{FF2B5EF4-FFF2-40B4-BE49-F238E27FC236}">
                  <a16:creationId xmlns:a16="http://schemas.microsoft.com/office/drawing/2014/main" id="{57C07BA9-698B-41FF-BDE2-D2A3E9D00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1208" name="Group 968">
            <a:extLst>
              <a:ext uri="{FF2B5EF4-FFF2-40B4-BE49-F238E27FC236}">
                <a16:creationId xmlns:a16="http://schemas.microsoft.com/office/drawing/2014/main" id="{B1381675-8ECE-4FA3-BC94-FBFB25CF386A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1209" name="WordArt 969">
              <a:extLst>
                <a:ext uri="{FF2B5EF4-FFF2-40B4-BE49-F238E27FC236}">
                  <a16:creationId xmlns:a16="http://schemas.microsoft.com/office/drawing/2014/main" id="{0FDDFB7B-C342-4423-B6DD-BA34104AF2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1210" name="WordArt 970">
              <a:extLst>
                <a:ext uri="{FF2B5EF4-FFF2-40B4-BE49-F238E27FC236}">
                  <a16:creationId xmlns:a16="http://schemas.microsoft.com/office/drawing/2014/main" id="{3BD534D8-6F2A-402D-8D87-E8B9EE54CD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1211" name="Group 971">
            <a:extLst>
              <a:ext uri="{FF2B5EF4-FFF2-40B4-BE49-F238E27FC236}">
                <a16:creationId xmlns:a16="http://schemas.microsoft.com/office/drawing/2014/main" id="{E6E24358-6E44-4523-BACA-BF8E8B556F5B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1212" name="WordArt 972">
              <a:extLst>
                <a:ext uri="{FF2B5EF4-FFF2-40B4-BE49-F238E27FC236}">
                  <a16:creationId xmlns:a16="http://schemas.microsoft.com/office/drawing/2014/main" id="{2FB42A5C-47B7-4F87-983B-CC7E5BBCF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1213" name="WordArt 973">
              <a:extLst>
                <a:ext uri="{FF2B5EF4-FFF2-40B4-BE49-F238E27FC236}">
                  <a16:creationId xmlns:a16="http://schemas.microsoft.com/office/drawing/2014/main" id="{DE526A7B-B986-4D31-BCEA-4E9EFA147D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1214" name="Group 974">
            <a:extLst>
              <a:ext uri="{FF2B5EF4-FFF2-40B4-BE49-F238E27FC236}">
                <a16:creationId xmlns:a16="http://schemas.microsoft.com/office/drawing/2014/main" id="{371E37D0-7C84-4446-95A6-CF82A187992B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1215" name="WordArt 975">
              <a:extLst>
                <a:ext uri="{FF2B5EF4-FFF2-40B4-BE49-F238E27FC236}">
                  <a16:creationId xmlns:a16="http://schemas.microsoft.com/office/drawing/2014/main" id="{3D7995A9-37BB-4874-AFC9-60CF08ADF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1216" name="WordArt 976">
              <a:extLst>
                <a:ext uri="{FF2B5EF4-FFF2-40B4-BE49-F238E27FC236}">
                  <a16:creationId xmlns:a16="http://schemas.microsoft.com/office/drawing/2014/main" id="{8D122FB8-17A6-4601-B629-4F4E47799D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6" name="Group 174">
            <a:extLst>
              <a:ext uri="{FF2B5EF4-FFF2-40B4-BE49-F238E27FC236}">
                <a16:creationId xmlns:a16="http://schemas.microsoft.com/office/drawing/2014/main" id="{2400ECA1-643E-4A11-8A6D-79842696FE33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479425"/>
            <a:ext cx="11341100" cy="9001125"/>
            <a:chOff x="403" y="302"/>
            <a:chExt cx="7144" cy="5670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E52AAD9D-838A-410A-A811-5AE4483ED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344"/>
              <a:ext cx="1247" cy="567"/>
            </a:xfrm>
            <a:custGeom>
              <a:avLst/>
              <a:gdLst>
                <a:gd name="T0" fmla="*/ 454 w 1247"/>
                <a:gd name="T1" fmla="*/ 0 h 567"/>
                <a:gd name="T2" fmla="*/ 454 w 1247"/>
                <a:gd name="T3" fmla="*/ 113 h 567"/>
                <a:gd name="T4" fmla="*/ 227 w 1247"/>
                <a:gd name="T5" fmla="*/ 113 h 567"/>
                <a:gd name="T6" fmla="*/ 227 w 1247"/>
                <a:gd name="T7" fmla="*/ 226 h 567"/>
                <a:gd name="T8" fmla="*/ 0 w 1247"/>
                <a:gd name="T9" fmla="*/ 226 h 567"/>
                <a:gd name="T10" fmla="*/ 0 w 1247"/>
                <a:gd name="T11" fmla="*/ 340 h 567"/>
                <a:gd name="T12" fmla="*/ 227 w 1247"/>
                <a:gd name="T13" fmla="*/ 340 h 567"/>
                <a:gd name="T14" fmla="*/ 227 w 1247"/>
                <a:gd name="T15" fmla="*/ 453 h 567"/>
                <a:gd name="T16" fmla="*/ 340 w 1247"/>
                <a:gd name="T17" fmla="*/ 453 h 567"/>
                <a:gd name="T18" fmla="*/ 340 w 1247"/>
                <a:gd name="T19" fmla="*/ 567 h 567"/>
                <a:gd name="T20" fmla="*/ 454 w 1247"/>
                <a:gd name="T21" fmla="*/ 567 h 567"/>
                <a:gd name="T22" fmla="*/ 454 w 1247"/>
                <a:gd name="T23" fmla="*/ 340 h 567"/>
                <a:gd name="T24" fmla="*/ 567 w 1247"/>
                <a:gd name="T25" fmla="*/ 340 h 567"/>
                <a:gd name="T26" fmla="*/ 567 w 1247"/>
                <a:gd name="T27" fmla="*/ 453 h 567"/>
                <a:gd name="T28" fmla="*/ 680 w 1247"/>
                <a:gd name="T29" fmla="*/ 453 h 567"/>
                <a:gd name="T30" fmla="*/ 680 w 1247"/>
                <a:gd name="T31" fmla="*/ 340 h 567"/>
                <a:gd name="T32" fmla="*/ 794 w 1247"/>
                <a:gd name="T33" fmla="*/ 340 h 567"/>
                <a:gd name="T34" fmla="*/ 794 w 1247"/>
                <a:gd name="T35" fmla="*/ 226 h 567"/>
                <a:gd name="T36" fmla="*/ 1247 w 1247"/>
                <a:gd name="T37" fmla="*/ 226 h 567"/>
                <a:gd name="T38" fmla="*/ 1247 w 1247"/>
                <a:gd name="T39" fmla="*/ 113 h 567"/>
                <a:gd name="T40" fmla="*/ 1134 w 1247"/>
                <a:gd name="T41" fmla="*/ 113 h 567"/>
                <a:gd name="T42" fmla="*/ 1134 w 1247"/>
                <a:gd name="T43" fmla="*/ 0 h 567"/>
                <a:gd name="T44" fmla="*/ 794 w 1247"/>
                <a:gd name="T45" fmla="*/ 0 h 567"/>
                <a:gd name="T46" fmla="*/ 794 w 1247"/>
                <a:gd name="T47" fmla="*/ 113 h 567"/>
                <a:gd name="T48" fmla="*/ 567 w 1247"/>
                <a:gd name="T49" fmla="*/ 113 h 567"/>
                <a:gd name="T50" fmla="*/ 567 w 1247"/>
                <a:gd name="T51" fmla="*/ 0 h 567"/>
                <a:gd name="T52" fmla="*/ 454 w 124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7" h="567">
                  <a:moveTo>
                    <a:pt x="454" y="0"/>
                  </a:move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7" y="22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56166BE3-C90F-403B-97D3-FCF7F741A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340 w 680"/>
                <a:gd name="T3" fmla="*/ 0 h 454"/>
                <a:gd name="T4" fmla="*/ 340 w 680"/>
                <a:gd name="T5" fmla="*/ 114 h 454"/>
                <a:gd name="T6" fmla="*/ 113 w 680"/>
                <a:gd name="T7" fmla="*/ 114 h 454"/>
                <a:gd name="T8" fmla="*/ 113 w 680"/>
                <a:gd name="T9" fmla="*/ 227 h 454"/>
                <a:gd name="T10" fmla="*/ 0 w 680"/>
                <a:gd name="T11" fmla="*/ 227 h 454"/>
                <a:gd name="T12" fmla="*/ 0 w 680"/>
                <a:gd name="T13" fmla="*/ 454 h 454"/>
                <a:gd name="T14" fmla="*/ 227 w 680"/>
                <a:gd name="T15" fmla="*/ 454 h 454"/>
                <a:gd name="T16" fmla="*/ 227 w 680"/>
                <a:gd name="T17" fmla="*/ 341 h 454"/>
                <a:gd name="T18" fmla="*/ 680 w 680"/>
                <a:gd name="T19" fmla="*/ 341 h 454"/>
                <a:gd name="T20" fmla="*/ 680 w 680"/>
                <a:gd name="T21" fmla="*/ 227 h 454"/>
                <a:gd name="T22" fmla="*/ 680 w 680"/>
                <a:gd name="T23" fmla="*/ 114 h 454"/>
                <a:gd name="T24" fmla="*/ 567 w 680"/>
                <a:gd name="T25" fmla="*/ 114 h 454"/>
                <a:gd name="T26" fmla="*/ 567 w 68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1301615C-380B-4CAC-A49C-177DE7667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90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341 w 567"/>
                <a:gd name="T3" fmla="*/ 0 h 567"/>
                <a:gd name="T4" fmla="*/ 341 w 567"/>
                <a:gd name="T5" fmla="*/ 113 h 567"/>
                <a:gd name="T6" fmla="*/ 227 w 567"/>
                <a:gd name="T7" fmla="*/ 113 h 567"/>
                <a:gd name="T8" fmla="*/ 227 w 567"/>
                <a:gd name="T9" fmla="*/ 227 h 567"/>
                <a:gd name="T10" fmla="*/ 0 w 567"/>
                <a:gd name="T11" fmla="*/ 227 h 567"/>
                <a:gd name="T12" fmla="*/ 0 w 567"/>
                <a:gd name="T13" fmla="*/ 454 h 567"/>
                <a:gd name="T14" fmla="*/ 227 w 567"/>
                <a:gd name="T15" fmla="*/ 454 h 567"/>
                <a:gd name="T16" fmla="*/ 227 w 567"/>
                <a:gd name="T17" fmla="*/ 567 h 567"/>
                <a:gd name="T18" fmla="*/ 341 w 567"/>
                <a:gd name="T19" fmla="*/ 567 h 567"/>
                <a:gd name="T20" fmla="*/ 341 w 567"/>
                <a:gd name="T21" fmla="*/ 454 h 567"/>
                <a:gd name="T22" fmla="*/ 454 w 567"/>
                <a:gd name="T23" fmla="*/ 454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24396B6D-CA75-466C-B626-57934E22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777"/>
              <a:ext cx="454" cy="340"/>
            </a:xfrm>
            <a:custGeom>
              <a:avLst/>
              <a:gdLst>
                <a:gd name="T0" fmla="*/ 0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6 h 340"/>
                <a:gd name="T10" fmla="*/ 340 w 454"/>
                <a:gd name="T11" fmla="*/ 226 h 340"/>
                <a:gd name="T12" fmla="*/ 340 w 454"/>
                <a:gd name="T13" fmla="*/ 340 h 340"/>
                <a:gd name="T14" fmla="*/ 113 w 454"/>
                <a:gd name="T15" fmla="*/ 340 h 340"/>
                <a:gd name="T16" fmla="*/ 113 w 454"/>
                <a:gd name="T17" fmla="*/ 113 h 340"/>
                <a:gd name="T18" fmla="*/ 0 w 454"/>
                <a:gd name="T19" fmla="*/ 113 h 340"/>
                <a:gd name="T20" fmla="*/ 0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027E4B94-3A7F-4FEA-BCA9-594910B07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550"/>
              <a:ext cx="680" cy="794"/>
            </a:xfrm>
            <a:custGeom>
              <a:avLst/>
              <a:gdLst>
                <a:gd name="T0" fmla="*/ 680 w 680"/>
                <a:gd name="T1" fmla="*/ 113 h 794"/>
                <a:gd name="T2" fmla="*/ 567 w 680"/>
                <a:gd name="T3" fmla="*/ 113 h 794"/>
                <a:gd name="T4" fmla="*/ 567 w 680"/>
                <a:gd name="T5" fmla="*/ 0 h 794"/>
                <a:gd name="T6" fmla="*/ 453 w 680"/>
                <a:gd name="T7" fmla="*/ 0 h 794"/>
                <a:gd name="T8" fmla="*/ 453 w 680"/>
                <a:gd name="T9" fmla="*/ 113 h 794"/>
                <a:gd name="T10" fmla="*/ 340 w 680"/>
                <a:gd name="T11" fmla="*/ 113 h 794"/>
                <a:gd name="T12" fmla="*/ 340 w 680"/>
                <a:gd name="T13" fmla="*/ 227 h 794"/>
                <a:gd name="T14" fmla="*/ 226 w 680"/>
                <a:gd name="T15" fmla="*/ 227 h 794"/>
                <a:gd name="T16" fmla="*/ 226 w 680"/>
                <a:gd name="T17" fmla="*/ 340 h 794"/>
                <a:gd name="T18" fmla="*/ 113 w 680"/>
                <a:gd name="T19" fmla="*/ 340 h 794"/>
                <a:gd name="T20" fmla="*/ 113 w 680"/>
                <a:gd name="T21" fmla="*/ 453 h 794"/>
                <a:gd name="T22" fmla="*/ 0 w 680"/>
                <a:gd name="T23" fmla="*/ 453 h 794"/>
                <a:gd name="T24" fmla="*/ 0 w 680"/>
                <a:gd name="T25" fmla="*/ 680 h 794"/>
                <a:gd name="T26" fmla="*/ 113 w 680"/>
                <a:gd name="T27" fmla="*/ 680 h 794"/>
                <a:gd name="T28" fmla="*/ 113 w 680"/>
                <a:gd name="T29" fmla="*/ 794 h 794"/>
                <a:gd name="T30" fmla="*/ 226 w 680"/>
                <a:gd name="T31" fmla="*/ 794 h 794"/>
                <a:gd name="T32" fmla="*/ 226 w 680"/>
                <a:gd name="T33" fmla="*/ 567 h 794"/>
                <a:gd name="T34" fmla="*/ 453 w 680"/>
                <a:gd name="T35" fmla="*/ 567 h 794"/>
                <a:gd name="T36" fmla="*/ 453 w 680"/>
                <a:gd name="T37" fmla="*/ 453 h 794"/>
                <a:gd name="T38" fmla="*/ 567 w 680"/>
                <a:gd name="T39" fmla="*/ 453 h 794"/>
                <a:gd name="T40" fmla="*/ 567 w 680"/>
                <a:gd name="T41" fmla="*/ 340 h 794"/>
                <a:gd name="T42" fmla="*/ 680 w 680"/>
                <a:gd name="T43" fmla="*/ 340 h 794"/>
                <a:gd name="T44" fmla="*/ 680 w 680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794">
                  <a:moveTo>
                    <a:pt x="680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AA601FCF-1AC0-44DC-94F4-DE6DCE9C0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134" cy="681"/>
            </a:xfrm>
            <a:custGeom>
              <a:avLst/>
              <a:gdLst>
                <a:gd name="T0" fmla="*/ 1134 w 1134"/>
                <a:gd name="T1" fmla="*/ 114 h 681"/>
                <a:gd name="T2" fmla="*/ 454 w 1134"/>
                <a:gd name="T3" fmla="*/ 114 h 681"/>
                <a:gd name="T4" fmla="*/ 454 w 1134"/>
                <a:gd name="T5" fmla="*/ 0 h 681"/>
                <a:gd name="T6" fmla="*/ 114 w 1134"/>
                <a:gd name="T7" fmla="*/ 0 h 681"/>
                <a:gd name="T8" fmla="*/ 114 w 1134"/>
                <a:gd name="T9" fmla="*/ 340 h 681"/>
                <a:gd name="T10" fmla="*/ 0 w 1134"/>
                <a:gd name="T11" fmla="*/ 340 h 681"/>
                <a:gd name="T12" fmla="*/ 0 w 1134"/>
                <a:gd name="T13" fmla="*/ 454 h 681"/>
                <a:gd name="T14" fmla="*/ 114 w 1134"/>
                <a:gd name="T15" fmla="*/ 454 h 681"/>
                <a:gd name="T16" fmla="*/ 114 w 1134"/>
                <a:gd name="T17" fmla="*/ 681 h 681"/>
                <a:gd name="T18" fmla="*/ 340 w 1134"/>
                <a:gd name="T19" fmla="*/ 681 h 681"/>
                <a:gd name="T20" fmla="*/ 340 w 1134"/>
                <a:gd name="T21" fmla="*/ 454 h 681"/>
                <a:gd name="T22" fmla="*/ 454 w 1134"/>
                <a:gd name="T23" fmla="*/ 454 h 681"/>
                <a:gd name="T24" fmla="*/ 454 w 1134"/>
                <a:gd name="T25" fmla="*/ 567 h 681"/>
                <a:gd name="T26" fmla="*/ 567 w 1134"/>
                <a:gd name="T27" fmla="*/ 567 h 681"/>
                <a:gd name="T28" fmla="*/ 567 w 1134"/>
                <a:gd name="T29" fmla="*/ 340 h 681"/>
                <a:gd name="T30" fmla="*/ 1021 w 1134"/>
                <a:gd name="T31" fmla="*/ 340 h 681"/>
                <a:gd name="T32" fmla="*/ 1021 w 1134"/>
                <a:gd name="T33" fmla="*/ 227 h 681"/>
                <a:gd name="T34" fmla="*/ 1134 w 1134"/>
                <a:gd name="T35" fmla="*/ 227 h 681"/>
                <a:gd name="T36" fmla="*/ 1134 w 113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681">
                  <a:moveTo>
                    <a:pt x="1134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E15742E8-BBBB-41AA-880E-7857F9254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227 w 567"/>
                <a:gd name="T3" fmla="*/ 0 h 341"/>
                <a:gd name="T4" fmla="*/ 227 w 567"/>
                <a:gd name="T5" fmla="*/ 114 h 341"/>
                <a:gd name="T6" fmla="*/ 0 w 567"/>
                <a:gd name="T7" fmla="*/ 114 h 341"/>
                <a:gd name="T8" fmla="*/ 0 w 567"/>
                <a:gd name="T9" fmla="*/ 341 h 341"/>
                <a:gd name="T10" fmla="*/ 567 w 567"/>
                <a:gd name="T11" fmla="*/ 341 h 341"/>
                <a:gd name="T12" fmla="*/ 567 w 56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FD0657E7-24DD-4594-BB29-B3652E57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1021" cy="1021"/>
            </a:xfrm>
            <a:custGeom>
              <a:avLst/>
              <a:gdLst>
                <a:gd name="T0" fmla="*/ 681 w 1021"/>
                <a:gd name="T1" fmla="*/ 0 h 1021"/>
                <a:gd name="T2" fmla="*/ 567 w 1021"/>
                <a:gd name="T3" fmla="*/ 0 h 1021"/>
                <a:gd name="T4" fmla="*/ 567 w 1021"/>
                <a:gd name="T5" fmla="*/ 341 h 1021"/>
                <a:gd name="T6" fmla="*/ 0 w 1021"/>
                <a:gd name="T7" fmla="*/ 341 h 1021"/>
                <a:gd name="T8" fmla="*/ 0 w 1021"/>
                <a:gd name="T9" fmla="*/ 794 h 1021"/>
                <a:gd name="T10" fmla="*/ 114 w 1021"/>
                <a:gd name="T11" fmla="*/ 794 h 1021"/>
                <a:gd name="T12" fmla="*/ 114 w 1021"/>
                <a:gd name="T13" fmla="*/ 908 h 1021"/>
                <a:gd name="T14" fmla="*/ 227 w 1021"/>
                <a:gd name="T15" fmla="*/ 908 h 1021"/>
                <a:gd name="T16" fmla="*/ 227 w 1021"/>
                <a:gd name="T17" fmla="*/ 794 h 1021"/>
                <a:gd name="T18" fmla="*/ 681 w 1021"/>
                <a:gd name="T19" fmla="*/ 794 h 1021"/>
                <a:gd name="T20" fmla="*/ 681 w 1021"/>
                <a:gd name="T21" fmla="*/ 908 h 1021"/>
                <a:gd name="T22" fmla="*/ 794 w 1021"/>
                <a:gd name="T23" fmla="*/ 908 h 1021"/>
                <a:gd name="T24" fmla="*/ 794 w 1021"/>
                <a:gd name="T25" fmla="*/ 1021 h 1021"/>
                <a:gd name="T26" fmla="*/ 1021 w 1021"/>
                <a:gd name="T27" fmla="*/ 1021 h 1021"/>
                <a:gd name="T28" fmla="*/ 1021 w 1021"/>
                <a:gd name="T29" fmla="*/ 794 h 1021"/>
                <a:gd name="T30" fmla="*/ 908 w 1021"/>
                <a:gd name="T31" fmla="*/ 794 h 1021"/>
                <a:gd name="T32" fmla="*/ 908 w 1021"/>
                <a:gd name="T33" fmla="*/ 681 h 1021"/>
                <a:gd name="T34" fmla="*/ 794 w 1021"/>
                <a:gd name="T35" fmla="*/ 681 h 1021"/>
                <a:gd name="T36" fmla="*/ 794 w 1021"/>
                <a:gd name="T37" fmla="*/ 341 h 1021"/>
                <a:gd name="T38" fmla="*/ 908 w 1021"/>
                <a:gd name="T39" fmla="*/ 341 h 1021"/>
                <a:gd name="T40" fmla="*/ 1021 w 1021"/>
                <a:gd name="T41" fmla="*/ 341 h 1021"/>
                <a:gd name="T42" fmla="*/ 1021 w 1021"/>
                <a:gd name="T43" fmla="*/ 114 h 1021"/>
                <a:gd name="T44" fmla="*/ 681 w 1021"/>
                <a:gd name="T45" fmla="*/ 114 h 1021"/>
                <a:gd name="T46" fmla="*/ 681 w 1021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021">
                  <a:moveTo>
                    <a:pt x="681" y="0"/>
                  </a:moveTo>
                  <a:lnTo>
                    <a:pt x="567" y="0"/>
                  </a:lnTo>
                  <a:lnTo>
                    <a:pt x="567" y="341"/>
                  </a:lnTo>
                  <a:lnTo>
                    <a:pt x="0" y="341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681"/>
                  </a:lnTo>
                  <a:lnTo>
                    <a:pt x="794" y="681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1021" y="341"/>
                  </a:lnTo>
                  <a:lnTo>
                    <a:pt x="1021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46635E38-FCFB-4BC0-ABBF-593B6E49E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5179"/>
              <a:ext cx="681" cy="567"/>
            </a:xfrm>
            <a:custGeom>
              <a:avLst/>
              <a:gdLst>
                <a:gd name="T0" fmla="*/ 681 w 681"/>
                <a:gd name="T1" fmla="*/ 567 h 567"/>
                <a:gd name="T2" fmla="*/ 454 w 681"/>
                <a:gd name="T3" fmla="*/ 567 h 567"/>
                <a:gd name="T4" fmla="*/ 454 w 681"/>
                <a:gd name="T5" fmla="*/ 453 h 567"/>
                <a:gd name="T6" fmla="*/ 341 w 681"/>
                <a:gd name="T7" fmla="*/ 453 h 567"/>
                <a:gd name="T8" fmla="*/ 341 w 681"/>
                <a:gd name="T9" fmla="*/ 340 h 567"/>
                <a:gd name="T10" fmla="*/ 227 w 681"/>
                <a:gd name="T11" fmla="*/ 340 h 567"/>
                <a:gd name="T12" fmla="*/ 227 w 681"/>
                <a:gd name="T13" fmla="*/ 453 h 567"/>
                <a:gd name="T14" fmla="*/ 114 w 681"/>
                <a:gd name="T15" fmla="*/ 453 h 567"/>
                <a:gd name="T16" fmla="*/ 114 w 681"/>
                <a:gd name="T17" fmla="*/ 567 h 567"/>
                <a:gd name="T18" fmla="*/ 0 w 681"/>
                <a:gd name="T19" fmla="*/ 567 h 567"/>
                <a:gd name="T20" fmla="*/ 0 w 681"/>
                <a:gd name="T21" fmla="*/ 226 h 567"/>
                <a:gd name="T22" fmla="*/ 114 w 681"/>
                <a:gd name="T23" fmla="*/ 226 h 567"/>
                <a:gd name="T24" fmla="*/ 114 w 681"/>
                <a:gd name="T25" fmla="*/ 0 h 567"/>
                <a:gd name="T26" fmla="*/ 454 w 681"/>
                <a:gd name="T27" fmla="*/ 0 h 567"/>
                <a:gd name="T28" fmla="*/ 454 w 681"/>
                <a:gd name="T29" fmla="*/ 113 h 567"/>
                <a:gd name="T30" fmla="*/ 567 w 681"/>
                <a:gd name="T31" fmla="*/ 113 h 567"/>
                <a:gd name="T32" fmla="*/ 567 w 681"/>
                <a:gd name="T33" fmla="*/ 453 h 567"/>
                <a:gd name="T34" fmla="*/ 681 w 681"/>
                <a:gd name="T35" fmla="*/ 453 h 567"/>
                <a:gd name="T36" fmla="*/ 681 w 681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567">
                  <a:moveTo>
                    <a:pt x="681" y="567"/>
                  </a:moveTo>
                  <a:lnTo>
                    <a:pt x="454" y="56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C7C48C8A-D0FA-4CA3-8D7B-59614AABA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4045"/>
              <a:ext cx="680" cy="1247"/>
            </a:xfrm>
            <a:custGeom>
              <a:avLst/>
              <a:gdLst>
                <a:gd name="T0" fmla="*/ 680 w 680"/>
                <a:gd name="T1" fmla="*/ 340 h 1247"/>
                <a:gd name="T2" fmla="*/ 680 w 680"/>
                <a:gd name="T3" fmla="*/ 907 h 1247"/>
                <a:gd name="T4" fmla="*/ 453 w 680"/>
                <a:gd name="T5" fmla="*/ 907 h 1247"/>
                <a:gd name="T6" fmla="*/ 453 w 680"/>
                <a:gd name="T7" fmla="*/ 1247 h 1247"/>
                <a:gd name="T8" fmla="*/ 340 w 680"/>
                <a:gd name="T9" fmla="*/ 1247 h 1247"/>
                <a:gd name="T10" fmla="*/ 340 w 680"/>
                <a:gd name="T11" fmla="*/ 1134 h 1247"/>
                <a:gd name="T12" fmla="*/ 113 w 680"/>
                <a:gd name="T13" fmla="*/ 1134 h 1247"/>
                <a:gd name="T14" fmla="*/ 113 w 680"/>
                <a:gd name="T15" fmla="*/ 1020 h 1247"/>
                <a:gd name="T16" fmla="*/ 227 w 680"/>
                <a:gd name="T17" fmla="*/ 1020 h 1247"/>
                <a:gd name="T18" fmla="*/ 227 w 680"/>
                <a:gd name="T19" fmla="*/ 907 h 1247"/>
                <a:gd name="T20" fmla="*/ 0 w 680"/>
                <a:gd name="T21" fmla="*/ 907 h 1247"/>
                <a:gd name="T22" fmla="*/ 0 w 680"/>
                <a:gd name="T23" fmla="*/ 793 h 1247"/>
                <a:gd name="T24" fmla="*/ 113 w 680"/>
                <a:gd name="T25" fmla="*/ 793 h 1247"/>
                <a:gd name="T26" fmla="*/ 113 w 680"/>
                <a:gd name="T27" fmla="*/ 340 h 1247"/>
                <a:gd name="T28" fmla="*/ 0 w 680"/>
                <a:gd name="T29" fmla="*/ 340 h 1247"/>
                <a:gd name="T30" fmla="*/ 0 w 680"/>
                <a:gd name="T31" fmla="*/ 0 h 1247"/>
                <a:gd name="T32" fmla="*/ 113 w 680"/>
                <a:gd name="T33" fmla="*/ 0 h 1247"/>
                <a:gd name="T34" fmla="*/ 113 w 680"/>
                <a:gd name="T35" fmla="*/ 113 h 1247"/>
                <a:gd name="T36" fmla="*/ 340 w 680"/>
                <a:gd name="T37" fmla="*/ 113 h 1247"/>
                <a:gd name="T38" fmla="*/ 340 w 680"/>
                <a:gd name="T39" fmla="*/ 340 h 1247"/>
                <a:gd name="T40" fmla="*/ 680 w 680"/>
                <a:gd name="T41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1247">
                  <a:moveTo>
                    <a:pt x="680" y="340"/>
                  </a:moveTo>
                  <a:lnTo>
                    <a:pt x="680" y="907"/>
                  </a:lnTo>
                  <a:lnTo>
                    <a:pt x="453" y="907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68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73B7E333-E079-42FC-BD0E-7A9E83E59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251"/>
              <a:ext cx="1814" cy="1701"/>
            </a:xfrm>
            <a:custGeom>
              <a:avLst/>
              <a:gdLst>
                <a:gd name="T0" fmla="*/ 1588 w 1814"/>
                <a:gd name="T1" fmla="*/ 1701 h 1701"/>
                <a:gd name="T2" fmla="*/ 1588 w 1814"/>
                <a:gd name="T3" fmla="*/ 1361 h 1701"/>
                <a:gd name="T4" fmla="*/ 1474 w 1814"/>
                <a:gd name="T5" fmla="*/ 1361 h 1701"/>
                <a:gd name="T6" fmla="*/ 1474 w 1814"/>
                <a:gd name="T7" fmla="*/ 907 h 1701"/>
                <a:gd name="T8" fmla="*/ 1588 w 1814"/>
                <a:gd name="T9" fmla="*/ 907 h 1701"/>
                <a:gd name="T10" fmla="*/ 1588 w 1814"/>
                <a:gd name="T11" fmla="*/ 794 h 1701"/>
                <a:gd name="T12" fmla="*/ 1814 w 1814"/>
                <a:gd name="T13" fmla="*/ 794 h 1701"/>
                <a:gd name="T14" fmla="*/ 1814 w 1814"/>
                <a:gd name="T15" fmla="*/ 680 h 1701"/>
                <a:gd name="T16" fmla="*/ 1701 w 1814"/>
                <a:gd name="T17" fmla="*/ 680 h 1701"/>
                <a:gd name="T18" fmla="*/ 1701 w 1814"/>
                <a:gd name="T19" fmla="*/ 567 h 1701"/>
                <a:gd name="T20" fmla="*/ 1361 w 1814"/>
                <a:gd name="T21" fmla="*/ 567 h 1701"/>
                <a:gd name="T22" fmla="*/ 1361 w 1814"/>
                <a:gd name="T23" fmla="*/ 680 h 1701"/>
                <a:gd name="T24" fmla="*/ 1247 w 1814"/>
                <a:gd name="T25" fmla="*/ 680 h 1701"/>
                <a:gd name="T26" fmla="*/ 1247 w 1814"/>
                <a:gd name="T27" fmla="*/ 567 h 1701"/>
                <a:gd name="T28" fmla="*/ 1134 w 1814"/>
                <a:gd name="T29" fmla="*/ 567 h 1701"/>
                <a:gd name="T30" fmla="*/ 1134 w 1814"/>
                <a:gd name="T31" fmla="*/ 453 h 1701"/>
                <a:gd name="T32" fmla="*/ 1021 w 1814"/>
                <a:gd name="T33" fmla="*/ 453 h 1701"/>
                <a:gd name="T34" fmla="*/ 1021 w 1814"/>
                <a:gd name="T35" fmla="*/ 340 h 1701"/>
                <a:gd name="T36" fmla="*/ 907 w 1814"/>
                <a:gd name="T37" fmla="*/ 340 h 1701"/>
                <a:gd name="T38" fmla="*/ 907 w 1814"/>
                <a:gd name="T39" fmla="*/ 113 h 1701"/>
                <a:gd name="T40" fmla="*/ 794 w 1814"/>
                <a:gd name="T41" fmla="*/ 113 h 1701"/>
                <a:gd name="T42" fmla="*/ 794 w 1814"/>
                <a:gd name="T43" fmla="*/ 0 h 1701"/>
                <a:gd name="T44" fmla="*/ 680 w 1814"/>
                <a:gd name="T45" fmla="*/ 0 h 1701"/>
                <a:gd name="T46" fmla="*/ 680 w 1814"/>
                <a:gd name="T47" fmla="*/ 340 h 1701"/>
                <a:gd name="T48" fmla="*/ 567 w 1814"/>
                <a:gd name="T49" fmla="*/ 340 h 1701"/>
                <a:gd name="T50" fmla="*/ 567 w 1814"/>
                <a:gd name="T51" fmla="*/ 453 h 1701"/>
                <a:gd name="T52" fmla="*/ 454 w 1814"/>
                <a:gd name="T53" fmla="*/ 453 h 1701"/>
                <a:gd name="T54" fmla="*/ 454 w 1814"/>
                <a:gd name="T55" fmla="*/ 567 h 1701"/>
                <a:gd name="T56" fmla="*/ 227 w 1814"/>
                <a:gd name="T57" fmla="*/ 567 h 1701"/>
                <a:gd name="T58" fmla="*/ 227 w 1814"/>
                <a:gd name="T59" fmla="*/ 453 h 1701"/>
                <a:gd name="T60" fmla="*/ 0 w 1814"/>
                <a:gd name="T61" fmla="*/ 453 h 1701"/>
                <a:gd name="T62" fmla="*/ 0 w 1814"/>
                <a:gd name="T63" fmla="*/ 567 h 1701"/>
                <a:gd name="T64" fmla="*/ 113 w 1814"/>
                <a:gd name="T65" fmla="*/ 567 h 1701"/>
                <a:gd name="T66" fmla="*/ 113 w 1814"/>
                <a:gd name="T67" fmla="*/ 794 h 1701"/>
                <a:gd name="T68" fmla="*/ 340 w 1814"/>
                <a:gd name="T69" fmla="*/ 794 h 1701"/>
                <a:gd name="T70" fmla="*/ 340 w 1814"/>
                <a:gd name="T71" fmla="*/ 907 h 1701"/>
                <a:gd name="T72" fmla="*/ 567 w 1814"/>
                <a:gd name="T73" fmla="*/ 907 h 1701"/>
                <a:gd name="T74" fmla="*/ 567 w 1814"/>
                <a:gd name="T75" fmla="*/ 1134 h 1701"/>
                <a:gd name="T76" fmla="*/ 907 w 1814"/>
                <a:gd name="T77" fmla="*/ 1134 h 1701"/>
                <a:gd name="T78" fmla="*/ 907 w 1814"/>
                <a:gd name="T79" fmla="*/ 1587 h 1701"/>
                <a:gd name="T80" fmla="*/ 1361 w 1814"/>
                <a:gd name="T81" fmla="*/ 1587 h 1701"/>
                <a:gd name="T82" fmla="*/ 1361 w 1814"/>
                <a:gd name="T83" fmla="*/ 1701 h 1701"/>
                <a:gd name="T84" fmla="*/ 1588 w 1814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701">
                  <a:moveTo>
                    <a:pt x="1588" y="1701"/>
                  </a:moveTo>
                  <a:lnTo>
                    <a:pt x="1588" y="1361"/>
                  </a:lnTo>
                  <a:lnTo>
                    <a:pt x="1474" y="1361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814" y="794"/>
                  </a:lnTo>
                  <a:lnTo>
                    <a:pt x="1814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588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642E6E4F-2651-4E7A-A7EA-39571DE70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591"/>
              <a:ext cx="907" cy="1021"/>
            </a:xfrm>
            <a:custGeom>
              <a:avLst/>
              <a:gdLst>
                <a:gd name="T0" fmla="*/ 907 w 907"/>
                <a:gd name="T1" fmla="*/ 0 h 1021"/>
                <a:gd name="T2" fmla="*/ 907 w 907"/>
                <a:gd name="T3" fmla="*/ 227 h 1021"/>
                <a:gd name="T4" fmla="*/ 794 w 907"/>
                <a:gd name="T5" fmla="*/ 227 h 1021"/>
                <a:gd name="T6" fmla="*/ 794 w 907"/>
                <a:gd name="T7" fmla="*/ 454 h 1021"/>
                <a:gd name="T8" fmla="*/ 681 w 907"/>
                <a:gd name="T9" fmla="*/ 454 h 1021"/>
                <a:gd name="T10" fmla="*/ 681 w 907"/>
                <a:gd name="T11" fmla="*/ 567 h 1021"/>
                <a:gd name="T12" fmla="*/ 567 w 907"/>
                <a:gd name="T13" fmla="*/ 567 h 1021"/>
                <a:gd name="T14" fmla="*/ 567 w 907"/>
                <a:gd name="T15" fmla="*/ 794 h 1021"/>
                <a:gd name="T16" fmla="*/ 227 w 907"/>
                <a:gd name="T17" fmla="*/ 794 h 1021"/>
                <a:gd name="T18" fmla="*/ 227 w 907"/>
                <a:gd name="T19" fmla="*/ 1021 h 1021"/>
                <a:gd name="T20" fmla="*/ 0 w 907"/>
                <a:gd name="T21" fmla="*/ 1021 h 1021"/>
                <a:gd name="T22" fmla="*/ 0 w 907"/>
                <a:gd name="T23" fmla="*/ 567 h 1021"/>
                <a:gd name="T24" fmla="*/ 114 w 907"/>
                <a:gd name="T25" fmla="*/ 567 h 1021"/>
                <a:gd name="T26" fmla="*/ 114 w 907"/>
                <a:gd name="T27" fmla="*/ 454 h 1021"/>
                <a:gd name="T28" fmla="*/ 340 w 907"/>
                <a:gd name="T29" fmla="*/ 454 h 1021"/>
                <a:gd name="T30" fmla="*/ 340 w 907"/>
                <a:gd name="T31" fmla="*/ 340 h 1021"/>
                <a:gd name="T32" fmla="*/ 454 w 907"/>
                <a:gd name="T33" fmla="*/ 340 h 1021"/>
                <a:gd name="T34" fmla="*/ 454 w 907"/>
                <a:gd name="T35" fmla="*/ 227 h 1021"/>
                <a:gd name="T36" fmla="*/ 567 w 907"/>
                <a:gd name="T37" fmla="*/ 227 h 1021"/>
                <a:gd name="T38" fmla="*/ 567 w 907"/>
                <a:gd name="T39" fmla="*/ 113 h 1021"/>
                <a:gd name="T40" fmla="*/ 794 w 907"/>
                <a:gd name="T41" fmla="*/ 113 h 1021"/>
                <a:gd name="T42" fmla="*/ 794 w 907"/>
                <a:gd name="T43" fmla="*/ 0 h 1021"/>
                <a:gd name="T44" fmla="*/ 907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907" y="0"/>
                  </a:moveTo>
                  <a:lnTo>
                    <a:pt x="90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25CBA3E8-9502-4EA6-A148-AF0744439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230"/>
              <a:ext cx="907" cy="907"/>
            </a:xfrm>
            <a:custGeom>
              <a:avLst/>
              <a:gdLst>
                <a:gd name="T0" fmla="*/ 794 w 907"/>
                <a:gd name="T1" fmla="*/ 0 h 907"/>
                <a:gd name="T2" fmla="*/ 0 w 907"/>
                <a:gd name="T3" fmla="*/ 0 h 907"/>
                <a:gd name="T4" fmla="*/ 0 w 907"/>
                <a:gd name="T5" fmla="*/ 114 h 907"/>
                <a:gd name="T6" fmla="*/ 113 w 907"/>
                <a:gd name="T7" fmla="*/ 114 h 907"/>
                <a:gd name="T8" fmla="*/ 113 w 907"/>
                <a:gd name="T9" fmla="*/ 340 h 907"/>
                <a:gd name="T10" fmla="*/ 227 w 907"/>
                <a:gd name="T11" fmla="*/ 340 h 907"/>
                <a:gd name="T12" fmla="*/ 227 w 907"/>
                <a:gd name="T13" fmla="*/ 567 h 907"/>
                <a:gd name="T14" fmla="*/ 340 w 907"/>
                <a:gd name="T15" fmla="*/ 567 h 907"/>
                <a:gd name="T16" fmla="*/ 340 w 907"/>
                <a:gd name="T17" fmla="*/ 681 h 907"/>
                <a:gd name="T18" fmla="*/ 453 w 907"/>
                <a:gd name="T19" fmla="*/ 681 h 907"/>
                <a:gd name="T20" fmla="*/ 453 w 907"/>
                <a:gd name="T21" fmla="*/ 794 h 907"/>
                <a:gd name="T22" fmla="*/ 680 w 907"/>
                <a:gd name="T23" fmla="*/ 794 h 907"/>
                <a:gd name="T24" fmla="*/ 680 w 907"/>
                <a:gd name="T25" fmla="*/ 907 h 907"/>
                <a:gd name="T26" fmla="*/ 794 w 907"/>
                <a:gd name="T27" fmla="*/ 907 h 907"/>
                <a:gd name="T28" fmla="*/ 794 w 907"/>
                <a:gd name="T29" fmla="*/ 794 h 907"/>
                <a:gd name="T30" fmla="*/ 907 w 907"/>
                <a:gd name="T31" fmla="*/ 794 h 907"/>
                <a:gd name="T32" fmla="*/ 907 w 907"/>
                <a:gd name="T33" fmla="*/ 681 h 907"/>
                <a:gd name="T34" fmla="*/ 794 w 907"/>
                <a:gd name="T35" fmla="*/ 681 h 907"/>
                <a:gd name="T36" fmla="*/ 794 w 907"/>
                <a:gd name="T37" fmla="*/ 454 h 907"/>
                <a:gd name="T38" fmla="*/ 680 w 907"/>
                <a:gd name="T39" fmla="*/ 454 h 907"/>
                <a:gd name="T40" fmla="*/ 680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907">
                  <a:moveTo>
                    <a:pt x="79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75E36438-B203-4269-9869-5861F5DBC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911"/>
              <a:ext cx="1814" cy="1020"/>
            </a:xfrm>
            <a:custGeom>
              <a:avLst/>
              <a:gdLst>
                <a:gd name="T0" fmla="*/ 0 w 1814"/>
                <a:gd name="T1" fmla="*/ 226 h 1020"/>
                <a:gd name="T2" fmla="*/ 0 w 1814"/>
                <a:gd name="T3" fmla="*/ 453 h 1020"/>
                <a:gd name="T4" fmla="*/ 113 w 1814"/>
                <a:gd name="T5" fmla="*/ 453 h 1020"/>
                <a:gd name="T6" fmla="*/ 113 w 1814"/>
                <a:gd name="T7" fmla="*/ 680 h 1020"/>
                <a:gd name="T8" fmla="*/ 227 w 1814"/>
                <a:gd name="T9" fmla="*/ 680 h 1020"/>
                <a:gd name="T10" fmla="*/ 227 w 1814"/>
                <a:gd name="T11" fmla="*/ 793 h 1020"/>
                <a:gd name="T12" fmla="*/ 340 w 1814"/>
                <a:gd name="T13" fmla="*/ 793 h 1020"/>
                <a:gd name="T14" fmla="*/ 340 w 1814"/>
                <a:gd name="T15" fmla="*/ 907 h 1020"/>
                <a:gd name="T16" fmla="*/ 453 w 1814"/>
                <a:gd name="T17" fmla="*/ 907 h 1020"/>
                <a:gd name="T18" fmla="*/ 453 w 1814"/>
                <a:gd name="T19" fmla="*/ 1020 h 1020"/>
                <a:gd name="T20" fmla="*/ 567 w 1814"/>
                <a:gd name="T21" fmla="*/ 1020 h 1020"/>
                <a:gd name="T22" fmla="*/ 567 w 1814"/>
                <a:gd name="T23" fmla="*/ 907 h 1020"/>
                <a:gd name="T24" fmla="*/ 907 w 1814"/>
                <a:gd name="T25" fmla="*/ 907 h 1020"/>
                <a:gd name="T26" fmla="*/ 907 w 1814"/>
                <a:gd name="T27" fmla="*/ 1020 h 1020"/>
                <a:gd name="T28" fmla="*/ 1134 w 1814"/>
                <a:gd name="T29" fmla="*/ 1020 h 1020"/>
                <a:gd name="T30" fmla="*/ 1134 w 1814"/>
                <a:gd name="T31" fmla="*/ 907 h 1020"/>
                <a:gd name="T32" fmla="*/ 1247 w 1814"/>
                <a:gd name="T33" fmla="*/ 907 h 1020"/>
                <a:gd name="T34" fmla="*/ 1247 w 1814"/>
                <a:gd name="T35" fmla="*/ 793 h 1020"/>
                <a:gd name="T36" fmla="*/ 1474 w 1814"/>
                <a:gd name="T37" fmla="*/ 793 h 1020"/>
                <a:gd name="T38" fmla="*/ 1474 w 1814"/>
                <a:gd name="T39" fmla="*/ 680 h 1020"/>
                <a:gd name="T40" fmla="*/ 1587 w 1814"/>
                <a:gd name="T41" fmla="*/ 680 h 1020"/>
                <a:gd name="T42" fmla="*/ 1587 w 1814"/>
                <a:gd name="T43" fmla="*/ 907 h 1020"/>
                <a:gd name="T44" fmla="*/ 1701 w 1814"/>
                <a:gd name="T45" fmla="*/ 907 h 1020"/>
                <a:gd name="T46" fmla="*/ 1701 w 1814"/>
                <a:gd name="T47" fmla="*/ 680 h 1020"/>
                <a:gd name="T48" fmla="*/ 1814 w 1814"/>
                <a:gd name="T49" fmla="*/ 680 h 1020"/>
                <a:gd name="T50" fmla="*/ 1814 w 1814"/>
                <a:gd name="T51" fmla="*/ 453 h 1020"/>
                <a:gd name="T52" fmla="*/ 1587 w 1814"/>
                <a:gd name="T53" fmla="*/ 453 h 1020"/>
                <a:gd name="T54" fmla="*/ 1587 w 1814"/>
                <a:gd name="T55" fmla="*/ 113 h 1020"/>
                <a:gd name="T56" fmla="*/ 1134 w 1814"/>
                <a:gd name="T57" fmla="*/ 113 h 1020"/>
                <a:gd name="T58" fmla="*/ 1134 w 1814"/>
                <a:gd name="T59" fmla="*/ 0 h 1020"/>
                <a:gd name="T60" fmla="*/ 907 w 1814"/>
                <a:gd name="T61" fmla="*/ 0 h 1020"/>
                <a:gd name="T62" fmla="*/ 907 w 1814"/>
                <a:gd name="T63" fmla="*/ 113 h 1020"/>
                <a:gd name="T64" fmla="*/ 794 w 1814"/>
                <a:gd name="T65" fmla="*/ 113 h 1020"/>
                <a:gd name="T66" fmla="*/ 794 w 1814"/>
                <a:gd name="T67" fmla="*/ 226 h 1020"/>
                <a:gd name="T68" fmla="*/ 680 w 1814"/>
                <a:gd name="T69" fmla="*/ 226 h 1020"/>
                <a:gd name="T70" fmla="*/ 680 w 1814"/>
                <a:gd name="T71" fmla="*/ 113 h 1020"/>
                <a:gd name="T72" fmla="*/ 453 w 1814"/>
                <a:gd name="T73" fmla="*/ 113 h 1020"/>
                <a:gd name="T74" fmla="*/ 453 w 1814"/>
                <a:gd name="T75" fmla="*/ 0 h 1020"/>
                <a:gd name="T76" fmla="*/ 340 w 1814"/>
                <a:gd name="T77" fmla="*/ 0 h 1020"/>
                <a:gd name="T78" fmla="*/ 340 w 1814"/>
                <a:gd name="T79" fmla="*/ 113 h 1020"/>
                <a:gd name="T80" fmla="*/ 227 w 1814"/>
                <a:gd name="T81" fmla="*/ 113 h 1020"/>
                <a:gd name="T82" fmla="*/ 227 w 1814"/>
                <a:gd name="T83" fmla="*/ 226 h 1020"/>
                <a:gd name="T84" fmla="*/ 0 w 1814"/>
                <a:gd name="T85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020">
                  <a:moveTo>
                    <a:pt x="0" y="226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7" y="680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A45C5564-7D8F-46B1-80F4-D6FFC5B8A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70"/>
              <a:ext cx="908" cy="794"/>
            </a:xfrm>
            <a:custGeom>
              <a:avLst/>
              <a:gdLst>
                <a:gd name="T0" fmla="*/ 794 w 908"/>
                <a:gd name="T1" fmla="*/ 341 h 794"/>
                <a:gd name="T2" fmla="*/ 794 w 908"/>
                <a:gd name="T3" fmla="*/ 454 h 794"/>
                <a:gd name="T4" fmla="*/ 908 w 908"/>
                <a:gd name="T5" fmla="*/ 454 h 794"/>
                <a:gd name="T6" fmla="*/ 908 w 908"/>
                <a:gd name="T7" fmla="*/ 567 h 794"/>
                <a:gd name="T8" fmla="*/ 908 w 908"/>
                <a:gd name="T9" fmla="*/ 794 h 794"/>
                <a:gd name="T10" fmla="*/ 567 w 908"/>
                <a:gd name="T11" fmla="*/ 794 h 794"/>
                <a:gd name="T12" fmla="*/ 567 w 908"/>
                <a:gd name="T13" fmla="*/ 454 h 794"/>
                <a:gd name="T14" fmla="*/ 114 w 908"/>
                <a:gd name="T15" fmla="*/ 454 h 794"/>
                <a:gd name="T16" fmla="*/ 114 w 908"/>
                <a:gd name="T17" fmla="*/ 341 h 794"/>
                <a:gd name="T18" fmla="*/ 0 w 908"/>
                <a:gd name="T19" fmla="*/ 341 h 794"/>
                <a:gd name="T20" fmla="*/ 0 w 908"/>
                <a:gd name="T21" fmla="*/ 114 h 794"/>
                <a:gd name="T22" fmla="*/ 114 w 908"/>
                <a:gd name="T23" fmla="*/ 114 h 794"/>
                <a:gd name="T24" fmla="*/ 114 w 908"/>
                <a:gd name="T25" fmla="*/ 227 h 794"/>
                <a:gd name="T26" fmla="*/ 227 w 908"/>
                <a:gd name="T27" fmla="*/ 227 h 794"/>
                <a:gd name="T28" fmla="*/ 227 w 908"/>
                <a:gd name="T29" fmla="*/ 0 h 794"/>
                <a:gd name="T30" fmla="*/ 454 w 908"/>
                <a:gd name="T31" fmla="*/ 0 h 794"/>
                <a:gd name="T32" fmla="*/ 454 w 908"/>
                <a:gd name="T33" fmla="*/ 114 h 794"/>
                <a:gd name="T34" fmla="*/ 681 w 908"/>
                <a:gd name="T35" fmla="*/ 114 h 794"/>
                <a:gd name="T36" fmla="*/ 681 w 908"/>
                <a:gd name="T37" fmla="*/ 227 h 794"/>
                <a:gd name="T38" fmla="*/ 794 w 908"/>
                <a:gd name="T39" fmla="*/ 227 h 794"/>
                <a:gd name="T40" fmla="*/ 794 w 908"/>
                <a:gd name="T41" fmla="*/ 34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794">
                  <a:moveTo>
                    <a:pt x="794" y="341"/>
                  </a:moveTo>
                  <a:lnTo>
                    <a:pt x="794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90BB31CB-CEE6-425A-BB14-BA92E32F0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983"/>
              <a:ext cx="907" cy="1361"/>
            </a:xfrm>
            <a:custGeom>
              <a:avLst/>
              <a:gdLst>
                <a:gd name="T0" fmla="*/ 794 w 907"/>
                <a:gd name="T1" fmla="*/ 227 h 1361"/>
                <a:gd name="T2" fmla="*/ 794 w 907"/>
                <a:gd name="T3" fmla="*/ 340 h 1361"/>
                <a:gd name="T4" fmla="*/ 907 w 907"/>
                <a:gd name="T5" fmla="*/ 340 h 1361"/>
                <a:gd name="T6" fmla="*/ 907 w 907"/>
                <a:gd name="T7" fmla="*/ 453 h 1361"/>
                <a:gd name="T8" fmla="*/ 794 w 907"/>
                <a:gd name="T9" fmla="*/ 453 h 1361"/>
                <a:gd name="T10" fmla="*/ 794 w 907"/>
                <a:gd name="T11" fmla="*/ 680 h 1361"/>
                <a:gd name="T12" fmla="*/ 794 w 907"/>
                <a:gd name="T13" fmla="*/ 794 h 1361"/>
                <a:gd name="T14" fmla="*/ 680 w 907"/>
                <a:gd name="T15" fmla="*/ 794 h 1361"/>
                <a:gd name="T16" fmla="*/ 680 w 907"/>
                <a:gd name="T17" fmla="*/ 907 h 1361"/>
                <a:gd name="T18" fmla="*/ 567 w 907"/>
                <a:gd name="T19" fmla="*/ 907 h 1361"/>
                <a:gd name="T20" fmla="*/ 567 w 907"/>
                <a:gd name="T21" fmla="*/ 1020 h 1361"/>
                <a:gd name="T22" fmla="*/ 454 w 907"/>
                <a:gd name="T23" fmla="*/ 1020 h 1361"/>
                <a:gd name="T24" fmla="*/ 454 w 907"/>
                <a:gd name="T25" fmla="*/ 1247 h 1361"/>
                <a:gd name="T26" fmla="*/ 567 w 907"/>
                <a:gd name="T27" fmla="*/ 1247 h 1361"/>
                <a:gd name="T28" fmla="*/ 567 w 907"/>
                <a:gd name="T29" fmla="*/ 1361 h 1361"/>
                <a:gd name="T30" fmla="*/ 227 w 907"/>
                <a:gd name="T31" fmla="*/ 1361 h 1361"/>
                <a:gd name="T32" fmla="*/ 227 w 907"/>
                <a:gd name="T33" fmla="*/ 1247 h 1361"/>
                <a:gd name="T34" fmla="*/ 0 w 907"/>
                <a:gd name="T35" fmla="*/ 1247 h 1361"/>
                <a:gd name="T36" fmla="*/ 0 w 907"/>
                <a:gd name="T37" fmla="*/ 1020 h 1361"/>
                <a:gd name="T38" fmla="*/ 113 w 907"/>
                <a:gd name="T39" fmla="*/ 1020 h 1361"/>
                <a:gd name="T40" fmla="*/ 113 w 907"/>
                <a:gd name="T41" fmla="*/ 680 h 1361"/>
                <a:gd name="T42" fmla="*/ 227 w 907"/>
                <a:gd name="T43" fmla="*/ 680 h 1361"/>
                <a:gd name="T44" fmla="*/ 227 w 907"/>
                <a:gd name="T45" fmla="*/ 340 h 1361"/>
                <a:gd name="T46" fmla="*/ 340 w 907"/>
                <a:gd name="T47" fmla="*/ 340 h 1361"/>
                <a:gd name="T48" fmla="*/ 340 w 907"/>
                <a:gd name="T49" fmla="*/ 227 h 1361"/>
                <a:gd name="T50" fmla="*/ 454 w 907"/>
                <a:gd name="T51" fmla="*/ 227 h 1361"/>
                <a:gd name="T52" fmla="*/ 454 w 907"/>
                <a:gd name="T53" fmla="*/ 0 h 1361"/>
                <a:gd name="T54" fmla="*/ 567 w 907"/>
                <a:gd name="T55" fmla="*/ 0 h 1361"/>
                <a:gd name="T56" fmla="*/ 567 w 907"/>
                <a:gd name="T57" fmla="*/ 113 h 1361"/>
                <a:gd name="T58" fmla="*/ 680 w 907"/>
                <a:gd name="T59" fmla="*/ 113 h 1361"/>
                <a:gd name="T60" fmla="*/ 680 w 907"/>
                <a:gd name="T61" fmla="*/ 227 h 1361"/>
                <a:gd name="T62" fmla="*/ 794 w 907"/>
                <a:gd name="T63" fmla="*/ 22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1361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90B24A1F-DF8C-4AAD-8983-6BA5C31B4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230"/>
              <a:ext cx="794" cy="1134"/>
            </a:xfrm>
            <a:custGeom>
              <a:avLst/>
              <a:gdLst>
                <a:gd name="T0" fmla="*/ 794 w 794"/>
                <a:gd name="T1" fmla="*/ 0 h 1134"/>
                <a:gd name="T2" fmla="*/ 341 w 794"/>
                <a:gd name="T3" fmla="*/ 0 h 1134"/>
                <a:gd name="T4" fmla="*/ 341 w 794"/>
                <a:gd name="T5" fmla="*/ 227 h 1134"/>
                <a:gd name="T6" fmla="*/ 227 w 794"/>
                <a:gd name="T7" fmla="*/ 227 h 1134"/>
                <a:gd name="T8" fmla="*/ 227 w 794"/>
                <a:gd name="T9" fmla="*/ 340 h 1134"/>
                <a:gd name="T10" fmla="*/ 114 w 794"/>
                <a:gd name="T11" fmla="*/ 340 h 1134"/>
                <a:gd name="T12" fmla="*/ 114 w 794"/>
                <a:gd name="T13" fmla="*/ 454 h 1134"/>
                <a:gd name="T14" fmla="*/ 0 w 794"/>
                <a:gd name="T15" fmla="*/ 454 h 1134"/>
                <a:gd name="T16" fmla="*/ 0 w 794"/>
                <a:gd name="T17" fmla="*/ 567 h 1134"/>
                <a:gd name="T18" fmla="*/ 114 w 794"/>
                <a:gd name="T19" fmla="*/ 567 h 1134"/>
                <a:gd name="T20" fmla="*/ 114 w 794"/>
                <a:gd name="T21" fmla="*/ 681 h 1134"/>
                <a:gd name="T22" fmla="*/ 227 w 794"/>
                <a:gd name="T23" fmla="*/ 681 h 1134"/>
                <a:gd name="T24" fmla="*/ 227 w 794"/>
                <a:gd name="T25" fmla="*/ 794 h 1134"/>
                <a:gd name="T26" fmla="*/ 341 w 794"/>
                <a:gd name="T27" fmla="*/ 794 h 1134"/>
                <a:gd name="T28" fmla="*/ 341 w 794"/>
                <a:gd name="T29" fmla="*/ 907 h 1134"/>
                <a:gd name="T30" fmla="*/ 454 w 794"/>
                <a:gd name="T31" fmla="*/ 907 h 1134"/>
                <a:gd name="T32" fmla="*/ 454 w 794"/>
                <a:gd name="T33" fmla="*/ 1021 h 1134"/>
                <a:gd name="T34" fmla="*/ 567 w 794"/>
                <a:gd name="T35" fmla="*/ 1021 h 1134"/>
                <a:gd name="T36" fmla="*/ 567 w 794"/>
                <a:gd name="T37" fmla="*/ 1134 h 1134"/>
                <a:gd name="T38" fmla="*/ 681 w 794"/>
                <a:gd name="T39" fmla="*/ 1134 h 1134"/>
                <a:gd name="T40" fmla="*/ 681 w 794"/>
                <a:gd name="T41" fmla="*/ 567 h 1134"/>
                <a:gd name="T42" fmla="*/ 794 w 794"/>
                <a:gd name="T43" fmla="*/ 567 h 1134"/>
                <a:gd name="T44" fmla="*/ 794 w 794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134">
                  <a:moveTo>
                    <a:pt x="794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62FB29BB-11CF-4285-86A3-D58D398E1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777"/>
              <a:ext cx="453" cy="680"/>
            </a:xfrm>
            <a:custGeom>
              <a:avLst/>
              <a:gdLst>
                <a:gd name="T0" fmla="*/ 453 w 453"/>
                <a:gd name="T1" fmla="*/ 113 h 680"/>
                <a:gd name="T2" fmla="*/ 113 w 453"/>
                <a:gd name="T3" fmla="*/ 113 h 680"/>
                <a:gd name="T4" fmla="*/ 113 w 453"/>
                <a:gd name="T5" fmla="*/ 0 h 680"/>
                <a:gd name="T6" fmla="*/ 0 w 453"/>
                <a:gd name="T7" fmla="*/ 0 h 680"/>
                <a:gd name="T8" fmla="*/ 0 w 453"/>
                <a:gd name="T9" fmla="*/ 226 h 680"/>
                <a:gd name="T10" fmla="*/ 113 w 453"/>
                <a:gd name="T11" fmla="*/ 226 h 680"/>
                <a:gd name="T12" fmla="*/ 113 w 453"/>
                <a:gd name="T13" fmla="*/ 340 h 680"/>
                <a:gd name="T14" fmla="*/ 0 w 453"/>
                <a:gd name="T15" fmla="*/ 340 h 680"/>
                <a:gd name="T16" fmla="*/ 0 w 453"/>
                <a:gd name="T17" fmla="*/ 453 h 680"/>
                <a:gd name="T18" fmla="*/ 113 w 453"/>
                <a:gd name="T19" fmla="*/ 453 h 680"/>
                <a:gd name="T20" fmla="*/ 113 w 453"/>
                <a:gd name="T21" fmla="*/ 680 h 680"/>
                <a:gd name="T22" fmla="*/ 227 w 453"/>
                <a:gd name="T23" fmla="*/ 680 h 680"/>
                <a:gd name="T24" fmla="*/ 227 w 453"/>
                <a:gd name="T25" fmla="*/ 453 h 680"/>
                <a:gd name="T26" fmla="*/ 340 w 453"/>
                <a:gd name="T27" fmla="*/ 453 h 680"/>
                <a:gd name="T28" fmla="*/ 340 w 453"/>
                <a:gd name="T29" fmla="*/ 226 h 680"/>
                <a:gd name="T30" fmla="*/ 453 w 453"/>
                <a:gd name="T31" fmla="*/ 226 h 680"/>
                <a:gd name="T32" fmla="*/ 453 w 453"/>
                <a:gd name="T33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453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CC5DFC31-65AB-4BE5-B616-26648FC01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344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114 w 341"/>
                <a:gd name="T11" fmla="*/ 340 h 340"/>
                <a:gd name="T12" fmla="*/ 114 w 341"/>
                <a:gd name="T13" fmla="*/ 226 h 340"/>
                <a:gd name="T14" fmla="*/ 227 w 341"/>
                <a:gd name="T15" fmla="*/ 226 h 340"/>
                <a:gd name="T16" fmla="*/ 227 w 341"/>
                <a:gd name="T17" fmla="*/ 113 h 340"/>
                <a:gd name="T18" fmla="*/ 341 w 341"/>
                <a:gd name="T19" fmla="*/ 113 h 340"/>
                <a:gd name="T20" fmla="*/ 341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1E7F4970-851B-4FB1-BD59-1C1EC773A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EC50EEB3-D45C-45C1-9CF5-9B6C92A0F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890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340 w 454"/>
                <a:gd name="T3" fmla="*/ 113 h 567"/>
                <a:gd name="T4" fmla="*/ 340 w 454"/>
                <a:gd name="T5" fmla="*/ 0 h 567"/>
                <a:gd name="T6" fmla="*/ 227 w 454"/>
                <a:gd name="T7" fmla="*/ 0 h 567"/>
                <a:gd name="T8" fmla="*/ 227 w 454"/>
                <a:gd name="T9" fmla="*/ 227 h 567"/>
                <a:gd name="T10" fmla="*/ 114 w 454"/>
                <a:gd name="T11" fmla="*/ 227 h 567"/>
                <a:gd name="T12" fmla="*/ 114 w 454"/>
                <a:gd name="T13" fmla="*/ 454 h 567"/>
                <a:gd name="T14" fmla="*/ 0 w 454"/>
                <a:gd name="T15" fmla="*/ 454 h 567"/>
                <a:gd name="T16" fmla="*/ 0 w 454"/>
                <a:gd name="T17" fmla="*/ 567 h 567"/>
                <a:gd name="T18" fmla="*/ 227 w 454"/>
                <a:gd name="T19" fmla="*/ 567 h 567"/>
                <a:gd name="T20" fmla="*/ 227 w 454"/>
                <a:gd name="T21" fmla="*/ 454 h 567"/>
                <a:gd name="T22" fmla="*/ 340 w 454"/>
                <a:gd name="T23" fmla="*/ 454 h 567"/>
                <a:gd name="T24" fmla="*/ 340 w 454"/>
                <a:gd name="T25" fmla="*/ 227 h 567"/>
                <a:gd name="T26" fmla="*/ 454 w 454"/>
                <a:gd name="T27" fmla="*/ 227 h 567"/>
                <a:gd name="T28" fmla="*/ 454 w 454"/>
                <a:gd name="T2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4E810B42-7B4A-42DE-A5F7-2235DB6FD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550"/>
              <a:ext cx="794" cy="794"/>
            </a:xfrm>
            <a:custGeom>
              <a:avLst/>
              <a:gdLst>
                <a:gd name="T0" fmla="*/ 681 w 794"/>
                <a:gd name="T1" fmla="*/ 113 h 794"/>
                <a:gd name="T2" fmla="*/ 681 w 794"/>
                <a:gd name="T3" fmla="*/ 453 h 794"/>
                <a:gd name="T4" fmla="*/ 794 w 794"/>
                <a:gd name="T5" fmla="*/ 453 h 794"/>
                <a:gd name="T6" fmla="*/ 794 w 794"/>
                <a:gd name="T7" fmla="*/ 567 h 794"/>
                <a:gd name="T8" fmla="*/ 681 w 794"/>
                <a:gd name="T9" fmla="*/ 567 h 794"/>
                <a:gd name="T10" fmla="*/ 681 w 794"/>
                <a:gd name="T11" fmla="*/ 680 h 794"/>
                <a:gd name="T12" fmla="*/ 341 w 794"/>
                <a:gd name="T13" fmla="*/ 680 h 794"/>
                <a:gd name="T14" fmla="*/ 341 w 794"/>
                <a:gd name="T15" fmla="*/ 794 h 794"/>
                <a:gd name="T16" fmla="*/ 0 w 794"/>
                <a:gd name="T17" fmla="*/ 794 h 794"/>
                <a:gd name="T18" fmla="*/ 0 w 794"/>
                <a:gd name="T19" fmla="*/ 567 h 794"/>
                <a:gd name="T20" fmla="*/ 114 w 794"/>
                <a:gd name="T21" fmla="*/ 567 h 794"/>
                <a:gd name="T22" fmla="*/ 114 w 794"/>
                <a:gd name="T23" fmla="*/ 453 h 794"/>
                <a:gd name="T24" fmla="*/ 227 w 794"/>
                <a:gd name="T25" fmla="*/ 453 h 794"/>
                <a:gd name="T26" fmla="*/ 227 w 794"/>
                <a:gd name="T27" fmla="*/ 113 h 794"/>
                <a:gd name="T28" fmla="*/ 454 w 794"/>
                <a:gd name="T29" fmla="*/ 113 h 794"/>
                <a:gd name="T30" fmla="*/ 454 w 794"/>
                <a:gd name="T31" fmla="*/ 0 h 794"/>
                <a:gd name="T32" fmla="*/ 567 w 794"/>
                <a:gd name="T33" fmla="*/ 0 h 794"/>
                <a:gd name="T34" fmla="*/ 567 w 794"/>
                <a:gd name="T35" fmla="*/ 113 h 794"/>
                <a:gd name="T36" fmla="*/ 681 w 794"/>
                <a:gd name="T3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681" y="113"/>
                  </a:moveTo>
                  <a:lnTo>
                    <a:pt x="68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84937D8F-916A-4273-B8F6-0068C006C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663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340 h 454"/>
                <a:gd name="T4" fmla="*/ 227 w 340"/>
                <a:gd name="T5" fmla="*/ 340 h 454"/>
                <a:gd name="T6" fmla="*/ 227 w 340"/>
                <a:gd name="T7" fmla="*/ 454 h 454"/>
                <a:gd name="T8" fmla="*/ 0 w 340"/>
                <a:gd name="T9" fmla="*/ 454 h 454"/>
                <a:gd name="T10" fmla="*/ 0 w 340"/>
                <a:gd name="T11" fmla="*/ 227 h 454"/>
                <a:gd name="T12" fmla="*/ 113 w 340"/>
                <a:gd name="T13" fmla="*/ 227 h 454"/>
                <a:gd name="T14" fmla="*/ 113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34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8CDE36A6-7A90-4930-9757-25558F45A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323"/>
              <a:ext cx="793" cy="794"/>
            </a:xfrm>
            <a:custGeom>
              <a:avLst/>
              <a:gdLst>
                <a:gd name="T0" fmla="*/ 680 w 793"/>
                <a:gd name="T1" fmla="*/ 340 h 794"/>
                <a:gd name="T2" fmla="*/ 680 w 793"/>
                <a:gd name="T3" fmla="*/ 227 h 794"/>
                <a:gd name="T4" fmla="*/ 793 w 793"/>
                <a:gd name="T5" fmla="*/ 227 h 794"/>
                <a:gd name="T6" fmla="*/ 793 w 793"/>
                <a:gd name="T7" fmla="*/ 113 h 794"/>
                <a:gd name="T8" fmla="*/ 793 w 793"/>
                <a:gd name="T9" fmla="*/ 0 h 794"/>
                <a:gd name="T10" fmla="*/ 680 w 793"/>
                <a:gd name="T11" fmla="*/ 0 h 794"/>
                <a:gd name="T12" fmla="*/ 680 w 793"/>
                <a:gd name="T13" fmla="*/ 113 h 794"/>
                <a:gd name="T14" fmla="*/ 567 w 793"/>
                <a:gd name="T15" fmla="*/ 113 h 794"/>
                <a:gd name="T16" fmla="*/ 567 w 793"/>
                <a:gd name="T17" fmla="*/ 227 h 794"/>
                <a:gd name="T18" fmla="*/ 453 w 793"/>
                <a:gd name="T19" fmla="*/ 227 h 794"/>
                <a:gd name="T20" fmla="*/ 453 w 793"/>
                <a:gd name="T21" fmla="*/ 340 h 794"/>
                <a:gd name="T22" fmla="*/ 340 w 793"/>
                <a:gd name="T23" fmla="*/ 340 h 794"/>
                <a:gd name="T24" fmla="*/ 340 w 793"/>
                <a:gd name="T25" fmla="*/ 227 h 794"/>
                <a:gd name="T26" fmla="*/ 226 w 793"/>
                <a:gd name="T27" fmla="*/ 227 h 794"/>
                <a:gd name="T28" fmla="*/ 226 w 793"/>
                <a:gd name="T29" fmla="*/ 340 h 794"/>
                <a:gd name="T30" fmla="*/ 0 w 793"/>
                <a:gd name="T31" fmla="*/ 340 h 794"/>
                <a:gd name="T32" fmla="*/ 0 w 793"/>
                <a:gd name="T33" fmla="*/ 680 h 794"/>
                <a:gd name="T34" fmla="*/ 226 w 793"/>
                <a:gd name="T35" fmla="*/ 680 h 794"/>
                <a:gd name="T36" fmla="*/ 226 w 793"/>
                <a:gd name="T37" fmla="*/ 794 h 794"/>
                <a:gd name="T38" fmla="*/ 340 w 793"/>
                <a:gd name="T39" fmla="*/ 794 h 794"/>
                <a:gd name="T40" fmla="*/ 340 w 793"/>
                <a:gd name="T41" fmla="*/ 567 h 794"/>
                <a:gd name="T42" fmla="*/ 453 w 793"/>
                <a:gd name="T43" fmla="*/ 567 h 794"/>
                <a:gd name="T44" fmla="*/ 453 w 793"/>
                <a:gd name="T45" fmla="*/ 454 h 794"/>
                <a:gd name="T46" fmla="*/ 567 w 793"/>
                <a:gd name="T47" fmla="*/ 454 h 794"/>
                <a:gd name="T48" fmla="*/ 567 w 793"/>
                <a:gd name="T49" fmla="*/ 340 h 794"/>
                <a:gd name="T50" fmla="*/ 680 w 793"/>
                <a:gd name="T51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3" h="794">
                  <a:moveTo>
                    <a:pt x="680" y="340"/>
                  </a:moveTo>
                  <a:lnTo>
                    <a:pt x="680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20D964B6-2626-433F-81B7-B3EA8C900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210"/>
              <a:ext cx="680" cy="793"/>
            </a:xfrm>
            <a:custGeom>
              <a:avLst/>
              <a:gdLst>
                <a:gd name="T0" fmla="*/ 227 w 680"/>
                <a:gd name="T1" fmla="*/ 0 h 793"/>
                <a:gd name="T2" fmla="*/ 227 w 680"/>
                <a:gd name="T3" fmla="*/ 226 h 793"/>
                <a:gd name="T4" fmla="*/ 113 w 680"/>
                <a:gd name="T5" fmla="*/ 226 h 793"/>
                <a:gd name="T6" fmla="*/ 113 w 680"/>
                <a:gd name="T7" fmla="*/ 340 h 793"/>
                <a:gd name="T8" fmla="*/ 0 w 680"/>
                <a:gd name="T9" fmla="*/ 340 h 793"/>
                <a:gd name="T10" fmla="*/ 0 w 680"/>
                <a:gd name="T11" fmla="*/ 680 h 793"/>
                <a:gd name="T12" fmla="*/ 113 w 680"/>
                <a:gd name="T13" fmla="*/ 680 h 793"/>
                <a:gd name="T14" fmla="*/ 113 w 680"/>
                <a:gd name="T15" fmla="*/ 793 h 793"/>
                <a:gd name="T16" fmla="*/ 340 w 680"/>
                <a:gd name="T17" fmla="*/ 793 h 793"/>
                <a:gd name="T18" fmla="*/ 340 w 680"/>
                <a:gd name="T19" fmla="*/ 453 h 793"/>
                <a:gd name="T20" fmla="*/ 567 w 680"/>
                <a:gd name="T21" fmla="*/ 453 h 793"/>
                <a:gd name="T22" fmla="*/ 567 w 680"/>
                <a:gd name="T23" fmla="*/ 226 h 793"/>
                <a:gd name="T24" fmla="*/ 680 w 680"/>
                <a:gd name="T25" fmla="*/ 226 h 793"/>
                <a:gd name="T26" fmla="*/ 680 w 680"/>
                <a:gd name="T27" fmla="*/ 0 h 793"/>
                <a:gd name="T28" fmla="*/ 227 w 680"/>
                <a:gd name="T2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3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CC86E673-7F98-445D-98A0-D91D1D3E0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096"/>
              <a:ext cx="907" cy="1248"/>
            </a:xfrm>
            <a:custGeom>
              <a:avLst/>
              <a:gdLst>
                <a:gd name="T0" fmla="*/ 907 w 907"/>
                <a:gd name="T1" fmla="*/ 0 h 1248"/>
                <a:gd name="T2" fmla="*/ 907 w 907"/>
                <a:gd name="T3" fmla="*/ 340 h 1248"/>
                <a:gd name="T4" fmla="*/ 793 w 907"/>
                <a:gd name="T5" fmla="*/ 340 h 1248"/>
                <a:gd name="T6" fmla="*/ 793 w 907"/>
                <a:gd name="T7" fmla="*/ 454 h 1248"/>
                <a:gd name="T8" fmla="*/ 680 w 907"/>
                <a:gd name="T9" fmla="*/ 454 h 1248"/>
                <a:gd name="T10" fmla="*/ 680 w 907"/>
                <a:gd name="T11" fmla="*/ 1021 h 1248"/>
                <a:gd name="T12" fmla="*/ 567 w 907"/>
                <a:gd name="T13" fmla="*/ 1021 h 1248"/>
                <a:gd name="T14" fmla="*/ 567 w 907"/>
                <a:gd name="T15" fmla="*/ 1248 h 1248"/>
                <a:gd name="T16" fmla="*/ 453 w 907"/>
                <a:gd name="T17" fmla="*/ 1248 h 1248"/>
                <a:gd name="T18" fmla="*/ 453 w 907"/>
                <a:gd name="T19" fmla="*/ 1134 h 1248"/>
                <a:gd name="T20" fmla="*/ 340 w 907"/>
                <a:gd name="T21" fmla="*/ 1134 h 1248"/>
                <a:gd name="T22" fmla="*/ 340 w 907"/>
                <a:gd name="T23" fmla="*/ 1021 h 1248"/>
                <a:gd name="T24" fmla="*/ 0 w 907"/>
                <a:gd name="T25" fmla="*/ 1021 h 1248"/>
                <a:gd name="T26" fmla="*/ 0 w 907"/>
                <a:gd name="T27" fmla="*/ 907 h 1248"/>
                <a:gd name="T28" fmla="*/ 113 w 907"/>
                <a:gd name="T29" fmla="*/ 907 h 1248"/>
                <a:gd name="T30" fmla="*/ 113 w 907"/>
                <a:gd name="T31" fmla="*/ 454 h 1248"/>
                <a:gd name="T32" fmla="*/ 226 w 907"/>
                <a:gd name="T33" fmla="*/ 454 h 1248"/>
                <a:gd name="T34" fmla="*/ 226 w 907"/>
                <a:gd name="T35" fmla="*/ 340 h 1248"/>
                <a:gd name="T36" fmla="*/ 453 w 907"/>
                <a:gd name="T37" fmla="*/ 340 h 1248"/>
                <a:gd name="T38" fmla="*/ 453 w 907"/>
                <a:gd name="T39" fmla="*/ 227 h 1248"/>
                <a:gd name="T40" fmla="*/ 567 w 907"/>
                <a:gd name="T41" fmla="*/ 227 h 1248"/>
                <a:gd name="T42" fmla="*/ 567 w 907"/>
                <a:gd name="T43" fmla="*/ 114 h 1248"/>
                <a:gd name="T44" fmla="*/ 680 w 907"/>
                <a:gd name="T45" fmla="*/ 114 h 1248"/>
                <a:gd name="T46" fmla="*/ 680 w 907"/>
                <a:gd name="T47" fmla="*/ 0 h 1248"/>
                <a:gd name="T48" fmla="*/ 907 w 907"/>
                <a:gd name="T4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907" y="0"/>
                  </a:moveTo>
                  <a:lnTo>
                    <a:pt x="90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4879EAFB-A21A-40E0-8B1C-853DD9942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096"/>
              <a:ext cx="567" cy="907"/>
            </a:xfrm>
            <a:custGeom>
              <a:avLst/>
              <a:gdLst>
                <a:gd name="T0" fmla="*/ 0 w 567"/>
                <a:gd name="T1" fmla="*/ 0 h 907"/>
                <a:gd name="T2" fmla="*/ 0 w 567"/>
                <a:gd name="T3" fmla="*/ 340 h 907"/>
                <a:gd name="T4" fmla="*/ 113 w 567"/>
                <a:gd name="T5" fmla="*/ 340 h 907"/>
                <a:gd name="T6" fmla="*/ 113 w 567"/>
                <a:gd name="T7" fmla="*/ 567 h 907"/>
                <a:gd name="T8" fmla="*/ 226 w 567"/>
                <a:gd name="T9" fmla="*/ 567 h 907"/>
                <a:gd name="T10" fmla="*/ 226 w 567"/>
                <a:gd name="T11" fmla="*/ 907 h 907"/>
                <a:gd name="T12" fmla="*/ 567 w 567"/>
                <a:gd name="T13" fmla="*/ 907 h 907"/>
                <a:gd name="T14" fmla="*/ 567 w 567"/>
                <a:gd name="T15" fmla="*/ 567 h 907"/>
                <a:gd name="T16" fmla="*/ 453 w 567"/>
                <a:gd name="T17" fmla="*/ 567 h 907"/>
                <a:gd name="T18" fmla="*/ 453 w 567"/>
                <a:gd name="T19" fmla="*/ 227 h 907"/>
                <a:gd name="T20" fmla="*/ 226 w 567"/>
                <a:gd name="T21" fmla="*/ 227 h 907"/>
                <a:gd name="T22" fmla="*/ 226 w 567"/>
                <a:gd name="T23" fmla="*/ 0 h 907"/>
                <a:gd name="T24" fmla="*/ 0 w 567"/>
                <a:gd name="T2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BC521B2D-0FD7-4BDD-8974-B87031E4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02"/>
              <a:ext cx="567" cy="794"/>
            </a:xfrm>
            <a:custGeom>
              <a:avLst/>
              <a:gdLst>
                <a:gd name="T0" fmla="*/ 113 w 567"/>
                <a:gd name="T1" fmla="*/ 0 h 794"/>
                <a:gd name="T2" fmla="*/ 113 w 567"/>
                <a:gd name="T3" fmla="*/ 114 h 794"/>
                <a:gd name="T4" fmla="*/ 0 w 567"/>
                <a:gd name="T5" fmla="*/ 114 h 794"/>
                <a:gd name="T6" fmla="*/ 0 w 567"/>
                <a:gd name="T7" fmla="*/ 227 h 794"/>
                <a:gd name="T8" fmla="*/ 113 w 567"/>
                <a:gd name="T9" fmla="*/ 227 h 794"/>
                <a:gd name="T10" fmla="*/ 113 w 567"/>
                <a:gd name="T11" fmla="*/ 454 h 794"/>
                <a:gd name="T12" fmla="*/ 227 w 567"/>
                <a:gd name="T13" fmla="*/ 454 h 794"/>
                <a:gd name="T14" fmla="*/ 227 w 567"/>
                <a:gd name="T15" fmla="*/ 681 h 794"/>
                <a:gd name="T16" fmla="*/ 340 w 567"/>
                <a:gd name="T17" fmla="*/ 681 h 794"/>
                <a:gd name="T18" fmla="*/ 340 w 567"/>
                <a:gd name="T19" fmla="*/ 794 h 794"/>
                <a:gd name="T20" fmla="*/ 567 w 567"/>
                <a:gd name="T21" fmla="*/ 794 h 794"/>
                <a:gd name="T22" fmla="*/ 567 w 567"/>
                <a:gd name="T23" fmla="*/ 227 h 794"/>
                <a:gd name="T24" fmla="*/ 340 w 567"/>
                <a:gd name="T25" fmla="*/ 227 h 794"/>
                <a:gd name="T26" fmla="*/ 340 w 567"/>
                <a:gd name="T27" fmla="*/ 0 h 794"/>
                <a:gd name="T28" fmla="*/ 113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BD41F483-386C-4BE4-9D7C-F59D86C40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02"/>
              <a:ext cx="1134" cy="908"/>
            </a:xfrm>
            <a:custGeom>
              <a:avLst/>
              <a:gdLst>
                <a:gd name="T0" fmla="*/ 0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680 w 1134"/>
                <a:gd name="T7" fmla="*/ 114 h 908"/>
                <a:gd name="T8" fmla="*/ 680 w 1134"/>
                <a:gd name="T9" fmla="*/ 227 h 908"/>
                <a:gd name="T10" fmla="*/ 907 w 1134"/>
                <a:gd name="T11" fmla="*/ 227 h 908"/>
                <a:gd name="T12" fmla="*/ 907 w 1134"/>
                <a:gd name="T13" fmla="*/ 114 h 908"/>
                <a:gd name="T14" fmla="*/ 1134 w 1134"/>
                <a:gd name="T15" fmla="*/ 114 h 908"/>
                <a:gd name="T16" fmla="*/ 1134 w 1134"/>
                <a:gd name="T17" fmla="*/ 454 h 908"/>
                <a:gd name="T18" fmla="*/ 1021 w 1134"/>
                <a:gd name="T19" fmla="*/ 454 h 908"/>
                <a:gd name="T20" fmla="*/ 1021 w 1134"/>
                <a:gd name="T21" fmla="*/ 681 h 908"/>
                <a:gd name="T22" fmla="*/ 680 w 1134"/>
                <a:gd name="T23" fmla="*/ 681 h 908"/>
                <a:gd name="T24" fmla="*/ 680 w 1134"/>
                <a:gd name="T25" fmla="*/ 794 h 908"/>
                <a:gd name="T26" fmla="*/ 567 w 1134"/>
                <a:gd name="T27" fmla="*/ 794 h 908"/>
                <a:gd name="T28" fmla="*/ 567 w 1134"/>
                <a:gd name="T29" fmla="*/ 908 h 908"/>
                <a:gd name="T30" fmla="*/ 340 w 1134"/>
                <a:gd name="T31" fmla="*/ 908 h 908"/>
                <a:gd name="T32" fmla="*/ 340 w 1134"/>
                <a:gd name="T33" fmla="*/ 794 h 908"/>
                <a:gd name="T34" fmla="*/ 227 w 1134"/>
                <a:gd name="T35" fmla="*/ 794 h 908"/>
                <a:gd name="T36" fmla="*/ 227 w 1134"/>
                <a:gd name="T37" fmla="*/ 227 h 908"/>
                <a:gd name="T38" fmla="*/ 0 w 1134"/>
                <a:gd name="T39" fmla="*/ 227 h 908"/>
                <a:gd name="T40" fmla="*/ 0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0703C61D-3BCE-4E35-8FE9-65C0D84CF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529"/>
              <a:ext cx="1815" cy="1134"/>
            </a:xfrm>
            <a:custGeom>
              <a:avLst/>
              <a:gdLst>
                <a:gd name="T0" fmla="*/ 1701 w 1815"/>
                <a:gd name="T1" fmla="*/ 0 h 1134"/>
                <a:gd name="T2" fmla="*/ 1361 w 1815"/>
                <a:gd name="T3" fmla="*/ 0 h 1134"/>
                <a:gd name="T4" fmla="*/ 1361 w 1815"/>
                <a:gd name="T5" fmla="*/ 114 h 1134"/>
                <a:gd name="T6" fmla="*/ 1021 w 1815"/>
                <a:gd name="T7" fmla="*/ 114 h 1134"/>
                <a:gd name="T8" fmla="*/ 1021 w 1815"/>
                <a:gd name="T9" fmla="*/ 227 h 1134"/>
                <a:gd name="T10" fmla="*/ 908 w 1815"/>
                <a:gd name="T11" fmla="*/ 227 h 1134"/>
                <a:gd name="T12" fmla="*/ 908 w 1815"/>
                <a:gd name="T13" fmla="*/ 454 h 1134"/>
                <a:gd name="T14" fmla="*/ 567 w 1815"/>
                <a:gd name="T15" fmla="*/ 454 h 1134"/>
                <a:gd name="T16" fmla="*/ 567 w 1815"/>
                <a:gd name="T17" fmla="*/ 567 h 1134"/>
                <a:gd name="T18" fmla="*/ 454 w 1815"/>
                <a:gd name="T19" fmla="*/ 567 h 1134"/>
                <a:gd name="T20" fmla="*/ 454 w 1815"/>
                <a:gd name="T21" fmla="*/ 681 h 1134"/>
                <a:gd name="T22" fmla="*/ 227 w 1815"/>
                <a:gd name="T23" fmla="*/ 681 h 1134"/>
                <a:gd name="T24" fmla="*/ 227 w 1815"/>
                <a:gd name="T25" fmla="*/ 567 h 1134"/>
                <a:gd name="T26" fmla="*/ 0 w 1815"/>
                <a:gd name="T27" fmla="*/ 567 h 1134"/>
                <a:gd name="T28" fmla="*/ 0 w 1815"/>
                <a:gd name="T29" fmla="*/ 794 h 1134"/>
                <a:gd name="T30" fmla="*/ 227 w 1815"/>
                <a:gd name="T31" fmla="*/ 794 h 1134"/>
                <a:gd name="T32" fmla="*/ 227 w 1815"/>
                <a:gd name="T33" fmla="*/ 1134 h 1134"/>
                <a:gd name="T34" fmla="*/ 567 w 1815"/>
                <a:gd name="T35" fmla="*/ 1134 h 1134"/>
                <a:gd name="T36" fmla="*/ 567 w 1815"/>
                <a:gd name="T37" fmla="*/ 1021 h 1134"/>
                <a:gd name="T38" fmla="*/ 681 w 1815"/>
                <a:gd name="T39" fmla="*/ 1021 h 1134"/>
                <a:gd name="T40" fmla="*/ 681 w 1815"/>
                <a:gd name="T41" fmla="*/ 1134 h 1134"/>
                <a:gd name="T42" fmla="*/ 794 w 1815"/>
                <a:gd name="T43" fmla="*/ 1134 h 1134"/>
                <a:gd name="T44" fmla="*/ 794 w 1815"/>
                <a:gd name="T45" fmla="*/ 1021 h 1134"/>
                <a:gd name="T46" fmla="*/ 908 w 1815"/>
                <a:gd name="T47" fmla="*/ 1021 h 1134"/>
                <a:gd name="T48" fmla="*/ 908 w 1815"/>
                <a:gd name="T49" fmla="*/ 907 h 1134"/>
                <a:gd name="T50" fmla="*/ 1021 w 1815"/>
                <a:gd name="T51" fmla="*/ 907 h 1134"/>
                <a:gd name="T52" fmla="*/ 1021 w 1815"/>
                <a:gd name="T53" fmla="*/ 794 h 1134"/>
                <a:gd name="T54" fmla="*/ 1134 w 1815"/>
                <a:gd name="T55" fmla="*/ 794 h 1134"/>
                <a:gd name="T56" fmla="*/ 1134 w 1815"/>
                <a:gd name="T57" fmla="*/ 907 h 1134"/>
                <a:gd name="T58" fmla="*/ 1361 w 1815"/>
                <a:gd name="T59" fmla="*/ 907 h 1134"/>
                <a:gd name="T60" fmla="*/ 1361 w 1815"/>
                <a:gd name="T61" fmla="*/ 794 h 1134"/>
                <a:gd name="T62" fmla="*/ 1475 w 1815"/>
                <a:gd name="T63" fmla="*/ 794 h 1134"/>
                <a:gd name="T64" fmla="*/ 1475 w 1815"/>
                <a:gd name="T65" fmla="*/ 681 h 1134"/>
                <a:gd name="T66" fmla="*/ 1588 w 1815"/>
                <a:gd name="T67" fmla="*/ 681 h 1134"/>
                <a:gd name="T68" fmla="*/ 1588 w 1815"/>
                <a:gd name="T69" fmla="*/ 567 h 1134"/>
                <a:gd name="T70" fmla="*/ 1815 w 1815"/>
                <a:gd name="T71" fmla="*/ 567 h 1134"/>
                <a:gd name="T72" fmla="*/ 1815 w 1815"/>
                <a:gd name="T73" fmla="*/ 114 h 1134"/>
                <a:gd name="T74" fmla="*/ 1701 w 1815"/>
                <a:gd name="T75" fmla="*/ 114 h 1134"/>
                <a:gd name="T76" fmla="*/ 1701 w 1815"/>
                <a:gd name="T7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134">
                  <a:moveTo>
                    <a:pt x="1701" y="0"/>
                  </a:moveTo>
                  <a:lnTo>
                    <a:pt x="1361" y="0"/>
                  </a:lnTo>
                  <a:lnTo>
                    <a:pt x="136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815" y="567"/>
                  </a:lnTo>
                  <a:lnTo>
                    <a:pt x="1815" y="114"/>
                  </a:lnTo>
                  <a:lnTo>
                    <a:pt x="1701" y="114"/>
                  </a:lnTo>
                  <a:lnTo>
                    <a:pt x="170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25F29033-7E12-4599-BE02-7A3B9A853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323"/>
              <a:ext cx="907" cy="1021"/>
            </a:xfrm>
            <a:custGeom>
              <a:avLst/>
              <a:gdLst>
                <a:gd name="T0" fmla="*/ 681 w 907"/>
                <a:gd name="T1" fmla="*/ 0 h 1021"/>
                <a:gd name="T2" fmla="*/ 114 w 907"/>
                <a:gd name="T3" fmla="*/ 0 h 1021"/>
                <a:gd name="T4" fmla="*/ 114 w 907"/>
                <a:gd name="T5" fmla="*/ 113 h 1021"/>
                <a:gd name="T6" fmla="*/ 0 w 907"/>
                <a:gd name="T7" fmla="*/ 113 h 1021"/>
                <a:gd name="T8" fmla="*/ 0 w 907"/>
                <a:gd name="T9" fmla="*/ 227 h 1021"/>
                <a:gd name="T10" fmla="*/ 114 w 907"/>
                <a:gd name="T11" fmla="*/ 227 h 1021"/>
                <a:gd name="T12" fmla="*/ 114 w 907"/>
                <a:gd name="T13" fmla="*/ 454 h 1021"/>
                <a:gd name="T14" fmla="*/ 340 w 907"/>
                <a:gd name="T15" fmla="*/ 454 h 1021"/>
                <a:gd name="T16" fmla="*/ 340 w 907"/>
                <a:gd name="T17" fmla="*/ 680 h 1021"/>
                <a:gd name="T18" fmla="*/ 227 w 907"/>
                <a:gd name="T19" fmla="*/ 680 h 1021"/>
                <a:gd name="T20" fmla="*/ 227 w 907"/>
                <a:gd name="T21" fmla="*/ 794 h 1021"/>
                <a:gd name="T22" fmla="*/ 340 w 907"/>
                <a:gd name="T23" fmla="*/ 794 h 1021"/>
                <a:gd name="T24" fmla="*/ 340 w 907"/>
                <a:gd name="T25" fmla="*/ 1021 h 1021"/>
                <a:gd name="T26" fmla="*/ 567 w 907"/>
                <a:gd name="T27" fmla="*/ 1021 h 1021"/>
                <a:gd name="T28" fmla="*/ 567 w 907"/>
                <a:gd name="T29" fmla="*/ 907 h 1021"/>
                <a:gd name="T30" fmla="*/ 794 w 907"/>
                <a:gd name="T31" fmla="*/ 907 h 1021"/>
                <a:gd name="T32" fmla="*/ 794 w 907"/>
                <a:gd name="T33" fmla="*/ 794 h 1021"/>
                <a:gd name="T34" fmla="*/ 907 w 907"/>
                <a:gd name="T35" fmla="*/ 794 h 1021"/>
                <a:gd name="T36" fmla="*/ 907 w 907"/>
                <a:gd name="T37" fmla="*/ 340 h 1021"/>
                <a:gd name="T38" fmla="*/ 794 w 907"/>
                <a:gd name="T39" fmla="*/ 340 h 1021"/>
                <a:gd name="T40" fmla="*/ 794 w 907"/>
                <a:gd name="T41" fmla="*/ 113 h 1021"/>
                <a:gd name="T42" fmla="*/ 681 w 907"/>
                <a:gd name="T43" fmla="*/ 113 h 1021"/>
                <a:gd name="T44" fmla="*/ 681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68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604E10E1-77F3-4F39-BFD6-5C02D9452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453 w 907"/>
                <a:gd name="T1" fmla="*/ 0 h 794"/>
                <a:gd name="T2" fmla="*/ 453 w 907"/>
                <a:gd name="T3" fmla="*/ 340 h 794"/>
                <a:gd name="T4" fmla="*/ 0 w 907"/>
                <a:gd name="T5" fmla="*/ 340 h 794"/>
                <a:gd name="T6" fmla="*/ 0 w 907"/>
                <a:gd name="T7" fmla="*/ 567 h 794"/>
                <a:gd name="T8" fmla="*/ 113 w 907"/>
                <a:gd name="T9" fmla="*/ 567 h 794"/>
                <a:gd name="T10" fmla="*/ 113 w 907"/>
                <a:gd name="T11" fmla="*/ 681 h 794"/>
                <a:gd name="T12" fmla="*/ 340 w 907"/>
                <a:gd name="T13" fmla="*/ 681 h 794"/>
                <a:gd name="T14" fmla="*/ 340 w 907"/>
                <a:gd name="T15" fmla="*/ 794 h 794"/>
                <a:gd name="T16" fmla="*/ 794 w 907"/>
                <a:gd name="T17" fmla="*/ 794 h 794"/>
                <a:gd name="T18" fmla="*/ 794 w 907"/>
                <a:gd name="T19" fmla="*/ 567 h 794"/>
                <a:gd name="T20" fmla="*/ 907 w 907"/>
                <a:gd name="T21" fmla="*/ 567 h 794"/>
                <a:gd name="T22" fmla="*/ 907 w 907"/>
                <a:gd name="T23" fmla="*/ 454 h 794"/>
                <a:gd name="T24" fmla="*/ 794 w 907"/>
                <a:gd name="T25" fmla="*/ 454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0 h 794"/>
                <a:gd name="T32" fmla="*/ 453 w 907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453" y="0"/>
                  </a:moveTo>
                  <a:lnTo>
                    <a:pt x="45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262FD4B1-1A3D-430C-B1C1-DA817A376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529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114 w 567"/>
                <a:gd name="T7" fmla="*/ 227 h 340"/>
                <a:gd name="T8" fmla="*/ 114 w 567"/>
                <a:gd name="T9" fmla="*/ 340 h 340"/>
                <a:gd name="T10" fmla="*/ 567 w 567"/>
                <a:gd name="T11" fmla="*/ 340 h 340"/>
                <a:gd name="T12" fmla="*/ 567 w 567"/>
                <a:gd name="T13" fmla="*/ 0 h 340"/>
                <a:gd name="T14" fmla="*/ 454 w 56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7FFBD8E8-C501-48B8-B849-ADC46397D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29"/>
              <a:ext cx="1247" cy="1474"/>
            </a:xfrm>
            <a:custGeom>
              <a:avLst/>
              <a:gdLst>
                <a:gd name="T0" fmla="*/ 680 w 1247"/>
                <a:gd name="T1" fmla="*/ 0 h 1474"/>
                <a:gd name="T2" fmla="*/ 340 w 1247"/>
                <a:gd name="T3" fmla="*/ 0 h 1474"/>
                <a:gd name="T4" fmla="*/ 340 w 1247"/>
                <a:gd name="T5" fmla="*/ 227 h 1474"/>
                <a:gd name="T6" fmla="*/ 227 w 1247"/>
                <a:gd name="T7" fmla="*/ 227 h 1474"/>
                <a:gd name="T8" fmla="*/ 227 w 1247"/>
                <a:gd name="T9" fmla="*/ 114 h 1474"/>
                <a:gd name="T10" fmla="*/ 113 w 1247"/>
                <a:gd name="T11" fmla="*/ 114 h 1474"/>
                <a:gd name="T12" fmla="*/ 113 w 1247"/>
                <a:gd name="T13" fmla="*/ 340 h 1474"/>
                <a:gd name="T14" fmla="*/ 0 w 1247"/>
                <a:gd name="T15" fmla="*/ 340 h 1474"/>
                <a:gd name="T16" fmla="*/ 0 w 1247"/>
                <a:gd name="T17" fmla="*/ 567 h 1474"/>
                <a:gd name="T18" fmla="*/ 113 w 1247"/>
                <a:gd name="T19" fmla="*/ 567 h 1474"/>
                <a:gd name="T20" fmla="*/ 113 w 1247"/>
                <a:gd name="T21" fmla="*/ 681 h 1474"/>
                <a:gd name="T22" fmla="*/ 227 w 1247"/>
                <a:gd name="T23" fmla="*/ 681 h 1474"/>
                <a:gd name="T24" fmla="*/ 227 w 1247"/>
                <a:gd name="T25" fmla="*/ 794 h 1474"/>
                <a:gd name="T26" fmla="*/ 340 w 1247"/>
                <a:gd name="T27" fmla="*/ 794 h 1474"/>
                <a:gd name="T28" fmla="*/ 340 w 1247"/>
                <a:gd name="T29" fmla="*/ 907 h 1474"/>
                <a:gd name="T30" fmla="*/ 227 w 1247"/>
                <a:gd name="T31" fmla="*/ 907 h 1474"/>
                <a:gd name="T32" fmla="*/ 227 w 1247"/>
                <a:gd name="T33" fmla="*/ 1134 h 1474"/>
                <a:gd name="T34" fmla="*/ 340 w 1247"/>
                <a:gd name="T35" fmla="*/ 1134 h 1474"/>
                <a:gd name="T36" fmla="*/ 340 w 1247"/>
                <a:gd name="T37" fmla="*/ 1021 h 1474"/>
                <a:gd name="T38" fmla="*/ 454 w 1247"/>
                <a:gd name="T39" fmla="*/ 1021 h 1474"/>
                <a:gd name="T40" fmla="*/ 454 w 1247"/>
                <a:gd name="T41" fmla="*/ 1134 h 1474"/>
                <a:gd name="T42" fmla="*/ 567 w 1247"/>
                <a:gd name="T43" fmla="*/ 1134 h 1474"/>
                <a:gd name="T44" fmla="*/ 567 w 1247"/>
                <a:gd name="T45" fmla="*/ 1248 h 1474"/>
                <a:gd name="T46" fmla="*/ 907 w 1247"/>
                <a:gd name="T47" fmla="*/ 1248 h 1474"/>
                <a:gd name="T48" fmla="*/ 907 w 1247"/>
                <a:gd name="T49" fmla="*/ 1361 h 1474"/>
                <a:gd name="T50" fmla="*/ 1021 w 1247"/>
                <a:gd name="T51" fmla="*/ 1361 h 1474"/>
                <a:gd name="T52" fmla="*/ 1021 w 1247"/>
                <a:gd name="T53" fmla="*/ 1474 h 1474"/>
                <a:gd name="T54" fmla="*/ 1247 w 1247"/>
                <a:gd name="T55" fmla="*/ 1474 h 1474"/>
                <a:gd name="T56" fmla="*/ 1247 w 1247"/>
                <a:gd name="T57" fmla="*/ 1248 h 1474"/>
                <a:gd name="T58" fmla="*/ 1021 w 1247"/>
                <a:gd name="T59" fmla="*/ 1248 h 1474"/>
                <a:gd name="T60" fmla="*/ 1021 w 1247"/>
                <a:gd name="T61" fmla="*/ 1021 h 1474"/>
                <a:gd name="T62" fmla="*/ 907 w 1247"/>
                <a:gd name="T63" fmla="*/ 1021 h 1474"/>
                <a:gd name="T64" fmla="*/ 907 w 1247"/>
                <a:gd name="T65" fmla="*/ 907 h 1474"/>
                <a:gd name="T66" fmla="*/ 1021 w 1247"/>
                <a:gd name="T67" fmla="*/ 907 h 1474"/>
                <a:gd name="T68" fmla="*/ 1021 w 1247"/>
                <a:gd name="T69" fmla="*/ 794 h 1474"/>
                <a:gd name="T70" fmla="*/ 1134 w 1247"/>
                <a:gd name="T71" fmla="*/ 794 h 1474"/>
                <a:gd name="T72" fmla="*/ 1134 w 1247"/>
                <a:gd name="T73" fmla="*/ 681 h 1474"/>
                <a:gd name="T74" fmla="*/ 907 w 1247"/>
                <a:gd name="T75" fmla="*/ 681 h 1474"/>
                <a:gd name="T76" fmla="*/ 907 w 1247"/>
                <a:gd name="T77" fmla="*/ 567 h 1474"/>
                <a:gd name="T78" fmla="*/ 794 w 1247"/>
                <a:gd name="T79" fmla="*/ 567 h 1474"/>
                <a:gd name="T80" fmla="*/ 794 w 1247"/>
                <a:gd name="T81" fmla="*/ 227 h 1474"/>
                <a:gd name="T82" fmla="*/ 680 w 1247"/>
                <a:gd name="T83" fmla="*/ 227 h 1474"/>
                <a:gd name="T84" fmla="*/ 680 w 1247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1474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907" y="1248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474"/>
                  </a:lnTo>
                  <a:lnTo>
                    <a:pt x="1247" y="1474"/>
                  </a:lnTo>
                  <a:lnTo>
                    <a:pt x="1247" y="1248"/>
                  </a:lnTo>
                  <a:lnTo>
                    <a:pt x="1021" y="1248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00C9F98E-8B6B-4774-9B8E-2C72639CE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5746"/>
              <a:ext cx="114" cy="226"/>
            </a:xfrm>
            <a:custGeom>
              <a:avLst/>
              <a:gdLst>
                <a:gd name="T0" fmla="*/ 0 w 114"/>
                <a:gd name="T1" fmla="*/ 0 h 226"/>
                <a:gd name="T2" fmla="*/ 0 w 114"/>
                <a:gd name="T3" fmla="*/ 226 h 226"/>
                <a:gd name="T4" fmla="*/ 114 w 114"/>
                <a:gd name="T5" fmla="*/ 226 h 226"/>
                <a:gd name="T6" fmla="*/ 114 w 114"/>
                <a:gd name="T7" fmla="*/ 0 h 226"/>
                <a:gd name="T8" fmla="*/ 0 w 114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487" name="Text Box 175">
            <a:extLst>
              <a:ext uri="{FF2B5EF4-FFF2-40B4-BE49-F238E27FC236}">
                <a16:creationId xmlns:a16="http://schemas.microsoft.com/office/drawing/2014/main" id="{1D2392AC-5C21-400F-AD6C-9DB1F8905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3488" name="Group 176">
            <a:extLst>
              <a:ext uri="{FF2B5EF4-FFF2-40B4-BE49-F238E27FC236}">
                <a16:creationId xmlns:a16="http://schemas.microsoft.com/office/drawing/2014/main" id="{EE591364-C53F-40B3-84C5-2101CA1F1DC4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3489" name="WordArt 177">
              <a:extLst>
                <a:ext uri="{FF2B5EF4-FFF2-40B4-BE49-F238E27FC236}">
                  <a16:creationId xmlns:a16="http://schemas.microsoft.com/office/drawing/2014/main" id="{00CB122D-2085-43C7-8089-BAC87728E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5091B052-4835-442D-934B-CB36826F0B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3491" name="Group 179">
            <a:extLst>
              <a:ext uri="{FF2B5EF4-FFF2-40B4-BE49-F238E27FC236}">
                <a16:creationId xmlns:a16="http://schemas.microsoft.com/office/drawing/2014/main" id="{D0FC94C3-2FE9-4B5E-B1C1-0016AF81BB8B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3492" name="WordArt 180">
              <a:extLst>
                <a:ext uri="{FF2B5EF4-FFF2-40B4-BE49-F238E27FC236}">
                  <a16:creationId xmlns:a16="http://schemas.microsoft.com/office/drawing/2014/main" id="{0D397EDE-5D2E-402B-99A5-CCF978E167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B7CA8271-B312-43F0-9D76-3C7E2A0A04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3494" name="Group 182">
            <a:extLst>
              <a:ext uri="{FF2B5EF4-FFF2-40B4-BE49-F238E27FC236}">
                <a16:creationId xmlns:a16="http://schemas.microsoft.com/office/drawing/2014/main" id="{7AC959FD-556F-4ADE-AF1C-10C4E69265D6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3495" name="WordArt 183">
              <a:extLst>
                <a:ext uri="{FF2B5EF4-FFF2-40B4-BE49-F238E27FC236}">
                  <a16:creationId xmlns:a16="http://schemas.microsoft.com/office/drawing/2014/main" id="{836874D5-5D5E-4104-AD9D-06C9BF1308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8A80CF39-42DA-494E-9B8C-6DD86ACFEA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3497" name="Group 185">
            <a:extLst>
              <a:ext uri="{FF2B5EF4-FFF2-40B4-BE49-F238E27FC236}">
                <a16:creationId xmlns:a16="http://schemas.microsoft.com/office/drawing/2014/main" id="{6BA35A5C-B311-4447-A243-AEC767A330B0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6C4F67CB-6470-49C3-A9A4-EDCA7A9397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4F50717F-8DDF-403D-9179-E60D18BB02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3500" name="Group 188">
            <a:extLst>
              <a:ext uri="{FF2B5EF4-FFF2-40B4-BE49-F238E27FC236}">
                <a16:creationId xmlns:a16="http://schemas.microsoft.com/office/drawing/2014/main" id="{8A0D0F3B-609A-4CB4-A173-96F9CA39381C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ABEA9B4C-67D9-4707-8E04-2AB8B536A7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74E84140-C5BE-44BF-86A6-3AA703F83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3503" name="Group 191">
            <a:extLst>
              <a:ext uri="{FF2B5EF4-FFF2-40B4-BE49-F238E27FC236}">
                <a16:creationId xmlns:a16="http://schemas.microsoft.com/office/drawing/2014/main" id="{F32AA168-7C35-483C-8E90-00CA812FBCDC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5B4FE2C9-B541-4146-9117-DFBBC3B262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B9FD67AB-5319-4C53-B3E1-9663E2FAA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3506" name="Group 194">
            <a:extLst>
              <a:ext uri="{FF2B5EF4-FFF2-40B4-BE49-F238E27FC236}">
                <a16:creationId xmlns:a16="http://schemas.microsoft.com/office/drawing/2014/main" id="{5032E6ED-739F-41A3-BA86-04B47F71ED11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F22A9126-C79F-47B4-983F-862B57846C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F1604B0B-7EB9-402B-A99B-6A7D8DBF78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3509" name="Group 197">
            <a:extLst>
              <a:ext uri="{FF2B5EF4-FFF2-40B4-BE49-F238E27FC236}">
                <a16:creationId xmlns:a16="http://schemas.microsoft.com/office/drawing/2014/main" id="{080AADCC-A81B-40D1-9B3D-FD35BDC50CFB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D5725FE4-6295-4E21-8CCA-47B9D42FC8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F46BAAC5-D41F-44E4-A706-FA2288351E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3512" name="Group 200">
            <a:extLst>
              <a:ext uri="{FF2B5EF4-FFF2-40B4-BE49-F238E27FC236}">
                <a16:creationId xmlns:a16="http://schemas.microsoft.com/office/drawing/2014/main" id="{0D0B0329-6E3C-4A9F-891D-01FF2AA7B165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D1E09AF0-860E-4179-BFBE-E168B3F76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D720FABB-25E0-4294-BD43-150B93EA6E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3515" name="Group 203">
            <a:extLst>
              <a:ext uri="{FF2B5EF4-FFF2-40B4-BE49-F238E27FC236}">
                <a16:creationId xmlns:a16="http://schemas.microsoft.com/office/drawing/2014/main" id="{97393259-7FCB-45BB-BDBF-501003225F6C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49C524F2-D671-4764-85B0-E7C835CCD6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E40BCB5B-018A-4F47-8CF6-B10D32A82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3518" name="Group 206">
            <a:extLst>
              <a:ext uri="{FF2B5EF4-FFF2-40B4-BE49-F238E27FC236}">
                <a16:creationId xmlns:a16="http://schemas.microsoft.com/office/drawing/2014/main" id="{13847F46-3106-451D-9787-95EC32E607F1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30544D64-701E-4FDE-ADCA-2F57812894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B043EBBC-BD14-4C8B-987E-F5646C479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3521" name="Group 209">
            <a:extLst>
              <a:ext uri="{FF2B5EF4-FFF2-40B4-BE49-F238E27FC236}">
                <a16:creationId xmlns:a16="http://schemas.microsoft.com/office/drawing/2014/main" id="{FCDD34A5-E15C-4332-B544-34881B649395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D98FF53E-FFD2-4C92-BC50-5C03B31AC0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DD79A754-C5A9-471E-8049-52219841AC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3524" name="Group 212">
            <a:extLst>
              <a:ext uri="{FF2B5EF4-FFF2-40B4-BE49-F238E27FC236}">
                <a16:creationId xmlns:a16="http://schemas.microsoft.com/office/drawing/2014/main" id="{486A7F57-1617-440A-B74B-484D1262E7C6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53A122D4-8294-4448-AC6A-CE5140E85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112FF45D-2D40-43FE-ADA8-2E1CB28098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3527" name="Group 215">
            <a:extLst>
              <a:ext uri="{FF2B5EF4-FFF2-40B4-BE49-F238E27FC236}">
                <a16:creationId xmlns:a16="http://schemas.microsoft.com/office/drawing/2014/main" id="{AC9E4A1B-782C-402E-8DE9-2262D5E6439F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31E69459-AF67-466E-96EB-87CE58F48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C08E8785-F674-4043-B488-D2F0BF84E3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3530" name="Group 218">
            <a:extLst>
              <a:ext uri="{FF2B5EF4-FFF2-40B4-BE49-F238E27FC236}">
                <a16:creationId xmlns:a16="http://schemas.microsoft.com/office/drawing/2014/main" id="{6767C39B-7AD6-4650-A523-7D040F55397D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E417E77F-DD12-4739-B37E-628BFAC60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CEB14970-280C-4C71-95A2-7E12ADCB34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3533" name="Group 221">
            <a:extLst>
              <a:ext uri="{FF2B5EF4-FFF2-40B4-BE49-F238E27FC236}">
                <a16:creationId xmlns:a16="http://schemas.microsoft.com/office/drawing/2014/main" id="{ADD03B78-D7F9-4B0D-9747-306FD5B64CF7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EDA89B72-CAD9-407A-AE43-A47A481B8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627535EF-377E-4F38-998B-2D335AB103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3536" name="Group 224">
            <a:extLst>
              <a:ext uri="{FF2B5EF4-FFF2-40B4-BE49-F238E27FC236}">
                <a16:creationId xmlns:a16="http://schemas.microsoft.com/office/drawing/2014/main" id="{2D79A14E-53F4-4582-9615-1B9E6040A47B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0CA4A56E-2D8F-42CF-AFFB-9AB1A8CF2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DF709754-2692-4C1B-AC8C-5FB5724AE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3539" name="Group 227">
            <a:extLst>
              <a:ext uri="{FF2B5EF4-FFF2-40B4-BE49-F238E27FC236}">
                <a16:creationId xmlns:a16="http://schemas.microsoft.com/office/drawing/2014/main" id="{03CB9710-A478-4713-9748-CBD37A5C5072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98E3F13F-42DC-4606-889B-FE938AF35A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80165FAE-25D9-46DB-8BE2-028A7E367B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3542" name="Group 230">
            <a:extLst>
              <a:ext uri="{FF2B5EF4-FFF2-40B4-BE49-F238E27FC236}">
                <a16:creationId xmlns:a16="http://schemas.microsoft.com/office/drawing/2014/main" id="{48CFB56E-606F-46EA-9CA0-E1256CC62D9D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35355623-FCC3-40A4-92C0-1516F7B7A8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3544" name="WordArt 232">
              <a:extLst>
                <a:ext uri="{FF2B5EF4-FFF2-40B4-BE49-F238E27FC236}">
                  <a16:creationId xmlns:a16="http://schemas.microsoft.com/office/drawing/2014/main" id="{2FE0BB02-4BE6-4598-B091-70826F08C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3545" name="Group 233">
            <a:extLst>
              <a:ext uri="{FF2B5EF4-FFF2-40B4-BE49-F238E27FC236}">
                <a16:creationId xmlns:a16="http://schemas.microsoft.com/office/drawing/2014/main" id="{46118688-B348-4B45-992B-4AD29FB8B0A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995D2B5D-B38A-4570-8811-8CB44BC40B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3547" name="WordArt 235">
              <a:extLst>
                <a:ext uri="{FF2B5EF4-FFF2-40B4-BE49-F238E27FC236}">
                  <a16:creationId xmlns:a16="http://schemas.microsoft.com/office/drawing/2014/main" id="{5E6EAA70-0F69-4656-913F-F6CC94AFA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3548" name="Group 236">
            <a:extLst>
              <a:ext uri="{FF2B5EF4-FFF2-40B4-BE49-F238E27FC236}">
                <a16:creationId xmlns:a16="http://schemas.microsoft.com/office/drawing/2014/main" id="{063B6407-6F11-40D3-B912-43FB9A96ED35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88C4E433-0643-457F-AC8C-34E3B871B3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3550" name="WordArt 238">
              <a:extLst>
                <a:ext uri="{FF2B5EF4-FFF2-40B4-BE49-F238E27FC236}">
                  <a16:creationId xmlns:a16="http://schemas.microsoft.com/office/drawing/2014/main" id="{7B2119BC-7165-4CE4-8EDF-9226049C4A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3551" name="Group 239">
            <a:extLst>
              <a:ext uri="{FF2B5EF4-FFF2-40B4-BE49-F238E27FC236}">
                <a16:creationId xmlns:a16="http://schemas.microsoft.com/office/drawing/2014/main" id="{CF5D6975-8BC1-4458-8E01-CB30801A40D4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3552" name="WordArt 240">
              <a:extLst>
                <a:ext uri="{FF2B5EF4-FFF2-40B4-BE49-F238E27FC236}">
                  <a16:creationId xmlns:a16="http://schemas.microsoft.com/office/drawing/2014/main" id="{64102C2D-FE00-4AC1-A1BA-C14B7C7E3E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3553" name="WordArt 241">
              <a:extLst>
                <a:ext uri="{FF2B5EF4-FFF2-40B4-BE49-F238E27FC236}">
                  <a16:creationId xmlns:a16="http://schemas.microsoft.com/office/drawing/2014/main" id="{EF53BD0B-AA1B-45C1-AD75-0E1AFF95D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3554" name="Group 242">
            <a:extLst>
              <a:ext uri="{FF2B5EF4-FFF2-40B4-BE49-F238E27FC236}">
                <a16:creationId xmlns:a16="http://schemas.microsoft.com/office/drawing/2014/main" id="{4D6DCF01-18D5-4375-8442-C8A0C8A32281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3555" name="WordArt 243">
              <a:extLst>
                <a:ext uri="{FF2B5EF4-FFF2-40B4-BE49-F238E27FC236}">
                  <a16:creationId xmlns:a16="http://schemas.microsoft.com/office/drawing/2014/main" id="{2E9C7579-C6E0-4CAB-AE2A-CC72521B2B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3556" name="WordArt 244">
              <a:extLst>
                <a:ext uri="{FF2B5EF4-FFF2-40B4-BE49-F238E27FC236}">
                  <a16:creationId xmlns:a16="http://schemas.microsoft.com/office/drawing/2014/main" id="{0CF31CF5-FEE4-48CC-846C-FA2AA6B58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3557" name="Group 245">
            <a:extLst>
              <a:ext uri="{FF2B5EF4-FFF2-40B4-BE49-F238E27FC236}">
                <a16:creationId xmlns:a16="http://schemas.microsoft.com/office/drawing/2014/main" id="{D58513DC-C6AE-41DA-A0BD-6FBA8C1D1735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3558" name="WordArt 246">
              <a:extLst>
                <a:ext uri="{FF2B5EF4-FFF2-40B4-BE49-F238E27FC236}">
                  <a16:creationId xmlns:a16="http://schemas.microsoft.com/office/drawing/2014/main" id="{8C640F0E-25E7-420B-B194-23D3D31BEB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3559" name="WordArt 247">
              <a:extLst>
                <a:ext uri="{FF2B5EF4-FFF2-40B4-BE49-F238E27FC236}">
                  <a16:creationId xmlns:a16="http://schemas.microsoft.com/office/drawing/2014/main" id="{6BE7F9A5-4E91-4E84-A4EB-149462C91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3560" name="Group 248">
            <a:extLst>
              <a:ext uri="{FF2B5EF4-FFF2-40B4-BE49-F238E27FC236}">
                <a16:creationId xmlns:a16="http://schemas.microsoft.com/office/drawing/2014/main" id="{77F16A77-854B-4120-BB1E-BD891CB1FCE2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3561" name="WordArt 249">
              <a:extLst>
                <a:ext uri="{FF2B5EF4-FFF2-40B4-BE49-F238E27FC236}">
                  <a16:creationId xmlns:a16="http://schemas.microsoft.com/office/drawing/2014/main" id="{369F5C2D-EA0C-4D15-AC03-3A69E155C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3562" name="WordArt 250">
              <a:extLst>
                <a:ext uri="{FF2B5EF4-FFF2-40B4-BE49-F238E27FC236}">
                  <a16:creationId xmlns:a16="http://schemas.microsoft.com/office/drawing/2014/main" id="{F1354F1A-563E-46F5-B298-6D58D6E84C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3563" name="Group 251">
            <a:extLst>
              <a:ext uri="{FF2B5EF4-FFF2-40B4-BE49-F238E27FC236}">
                <a16:creationId xmlns:a16="http://schemas.microsoft.com/office/drawing/2014/main" id="{41F0E118-29AA-4A82-BC0F-E836ED546EED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3564" name="WordArt 252">
              <a:extLst>
                <a:ext uri="{FF2B5EF4-FFF2-40B4-BE49-F238E27FC236}">
                  <a16:creationId xmlns:a16="http://schemas.microsoft.com/office/drawing/2014/main" id="{56F12C38-8A4F-4DC0-AC6B-3F1D22DBE3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3565" name="WordArt 253">
              <a:extLst>
                <a:ext uri="{FF2B5EF4-FFF2-40B4-BE49-F238E27FC236}">
                  <a16:creationId xmlns:a16="http://schemas.microsoft.com/office/drawing/2014/main" id="{DC73546F-F513-4076-8FF9-636A92647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3566" name="Group 254">
            <a:extLst>
              <a:ext uri="{FF2B5EF4-FFF2-40B4-BE49-F238E27FC236}">
                <a16:creationId xmlns:a16="http://schemas.microsoft.com/office/drawing/2014/main" id="{D9F59AB8-F295-4110-BBAF-ADB339E4C078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3567" name="WordArt 255">
              <a:extLst>
                <a:ext uri="{FF2B5EF4-FFF2-40B4-BE49-F238E27FC236}">
                  <a16:creationId xmlns:a16="http://schemas.microsoft.com/office/drawing/2014/main" id="{5ABE7C1D-7956-4267-8F7B-F048362476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3568" name="WordArt 256">
              <a:extLst>
                <a:ext uri="{FF2B5EF4-FFF2-40B4-BE49-F238E27FC236}">
                  <a16:creationId xmlns:a16="http://schemas.microsoft.com/office/drawing/2014/main" id="{A08E5F18-3712-4DD5-8FA3-8A7D25FA23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3569" name="Group 257">
            <a:extLst>
              <a:ext uri="{FF2B5EF4-FFF2-40B4-BE49-F238E27FC236}">
                <a16:creationId xmlns:a16="http://schemas.microsoft.com/office/drawing/2014/main" id="{D30C960C-C98F-470B-A080-07A6E7AB24C6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3570" name="WordArt 258">
              <a:extLst>
                <a:ext uri="{FF2B5EF4-FFF2-40B4-BE49-F238E27FC236}">
                  <a16:creationId xmlns:a16="http://schemas.microsoft.com/office/drawing/2014/main" id="{8D160DFD-C33E-4478-A726-CA29470C40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3571" name="WordArt 259">
              <a:extLst>
                <a:ext uri="{FF2B5EF4-FFF2-40B4-BE49-F238E27FC236}">
                  <a16:creationId xmlns:a16="http://schemas.microsoft.com/office/drawing/2014/main" id="{1B35DDEE-1EAC-4709-94FD-B2A0476749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3572" name="Group 260">
            <a:extLst>
              <a:ext uri="{FF2B5EF4-FFF2-40B4-BE49-F238E27FC236}">
                <a16:creationId xmlns:a16="http://schemas.microsoft.com/office/drawing/2014/main" id="{C1D32900-B924-46E2-B482-4FE4817019A4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3573" name="WordArt 261">
              <a:extLst>
                <a:ext uri="{FF2B5EF4-FFF2-40B4-BE49-F238E27FC236}">
                  <a16:creationId xmlns:a16="http://schemas.microsoft.com/office/drawing/2014/main" id="{BBE09A0D-E90B-4BCD-A488-439A99D69C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3574" name="WordArt 262">
              <a:extLst>
                <a:ext uri="{FF2B5EF4-FFF2-40B4-BE49-F238E27FC236}">
                  <a16:creationId xmlns:a16="http://schemas.microsoft.com/office/drawing/2014/main" id="{32FC84FD-8CBB-471B-9921-BFFBAC41BE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3575" name="Group 263">
            <a:extLst>
              <a:ext uri="{FF2B5EF4-FFF2-40B4-BE49-F238E27FC236}">
                <a16:creationId xmlns:a16="http://schemas.microsoft.com/office/drawing/2014/main" id="{A527B7C1-8C48-4197-90AB-48F1DB687B12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3576" name="WordArt 264">
              <a:extLst>
                <a:ext uri="{FF2B5EF4-FFF2-40B4-BE49-F238E27FC236}">
                  <a16:creationId xmlns:a16="http://schemas.microsoft.com/office/drawing/2014/main" id="{DBD8A509-8B12-4126-8AC0-5A61D7BD53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3577" name="WordArt 265">
              <a:extLst>
                <a:ext uri="{FF2B5EF4-FFF2-40B4-BE49-F238E27FC236}">
                  <a16:creationId xmlns:a16="http://schemas.microsoft.com/office/drawing/2014/main" id="{4A384FA0-0CA8-4B14-B46E-6633332866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3578" name="Group 266">
            <a:extLst>
              <a:ext uri="{FF2B5EF4-FFF2-40B4-BE49-F238E27FC236}">
                <a16:creationId xmlns:a16="http://schemas.microsoft.com/office/drawing/2014/main" id="{7D1925DF-C8B0-4783-85A8-682B4661B2E7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3579" name="WordArt 267">
              <a:extLst>
                <a:ext uri="{FF2B5EF4-FFF2-40B4-BE49-F238E27FC236}">
                  <a16:creationId xmlns:a16="http://schemas.microsoft.com/office/drawing/2014/main" id="{E73793B7-0ED5-4831-A689-ED8D8685C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3580" name="WordArt 268">
              <a:extLst>
                <a:ext uri="{FF2B5EF4-FFF2-40B4-BE49-F238E27FC236}">
                  <a16:creationId xmlns:a16="http://schemas.microsoft.com/office/drawing/2014/main" id="{1472FAB8-9BB9-4171-8939-60FD50CA8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3581" name="Group 269">
            <a:extLst>
              <a:ext uri="{FF2B5EF4-FFF2-40B4-BE49-F238E27FC236}">
                <a16:creationId xmlns:a16="http://schemas.microsoft.com/office/drawing/2014/main" id="{E1666119-A8C9-44A8-B203-51471CA2D691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3582" name="WordArt 270">
              <a:extLst>
                <a:ext uri="{FF2B5EF4-FFF2-40B4-BE49-F238E27FC236}">
                  <a16:creationId xmlns:a16="http://schemas.microsoft.com/office/drawing/2014/main" id="{7D94062C-3620-4FC6-8413-A66360238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3583" name="WordArt 271">
              <a:extLst>
                <a:ext uri="{FF2B5EF4-FFF2-40B4-BE49-F238E27FC236}">
                  <a16:creationId xmlns:a16="http://schemas.microsoft.com/office/drawing/2014/main" id="{CEC3D51F-5E10-44B8-A93E-A085AF2AF4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3584" name="Group 272">
            <a:extLst>
              <a:ext uri="{FF2B5EF4-FFF2-40B4-BE49-F238E27FC236}">
                <a16:creationId xmlns:a16="http://schemas.microsoft.com/office/drawing/2014/main" id="{B5B43498-AF81-479A-8C17-EE25749557B8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3585" name="WordArt 273">
              <a:extLst>
                <a:ext uri="{FF2B5EF4-FFF2-40B4-BE49-F238E27FC236}">
                  <a16:creationId xmlns:a16="http://schemas.microsoft.com/office/drawing/2014/main" id="{E931ADBD-C836-4627-BA2B-AB63A2714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3586" name="WordArt 274">
              <a:extLst>
                <a:ext uri="{FF2B5EF4-FFF2-40B4-BE49-F238E27FC236}">
                  <a16:creationId xmlns:a16="http://schemas.microsoft.com/office/drawing/2014/main" id="{D39E69AE-29DC-43BA-95F8-1B2D2AF76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3587" name="Group 275">
            <a:extLst>
              <a:ext uri="{FF2B5EF4-FFF2-40B4-BE49-F238E27FC236}">
                <a16:creationId xmlns:a16="http://schemas.microsoft.com/office/drawing/2014/main" id="{86047794-1897-44B4-95DA-94D7CF5A92ED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3588" name="WordArt 276">
              <a:extLst>
                <a:ext uri="{FF2B5EF4-FFF2-40B4-BE49-F238E27FC236}">
                  <a16:creationId xmlns:a16="http://schemas.microsoft.com/office/drawing/2014/main" id="{DF1D41E7-E45D-42B2-BCE6-0FDBD013B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3589" name="WordArt 277">
              <a:extLst>
                <a:ext uri="{FF2B5EF4-FFF2-40B4-BE49-F238E27FC236}">
                  <a16:creationId xmlns:a16="http://schemas.microsoft.com/office/drawing/2014/main" id="{1B51B4F0-42CE-4BB5-B6EE-22BFE16E54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56" name="Group 168">
            <a:extLst>
              <a:ext uri="{FF2B5EF4-FFF2-40B4-BE49-F238E27FC236}">
                <a16:creationId xmlns:a16="http://schemas.microsoft.com/office/drawing/2014/main" id="{E9FCE3F5-AEE7-46BA-BF9E-AA9D825E7F5A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479425"/>
            <a:ext cx="10801350" cy="8642350"/>
            <a:chOff x="743" y="302"/>
            <a:chExt cx="6804" cy="5444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7B654BB7-A0FA-48B0-92F2-60E25EA2E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5179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CF4C83C3-BE34-4927-A0A2-99AD6ED0B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5179"/>
              <a:ext cx="102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C588D700-8B19-4B9C-8614-451E46287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4838"/>
              <a:ext cx="102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912C003A-FC8F-42DD-97CB-4E788EC51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4158"/>
              <a:ext cx="453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BD4AA2C5-216B-4E6F-A61D-E5D9BCA5C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704"/>
              <a:ext cx="102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C098039F-73AF-438D-8434-55F764CDF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704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812BBC1A-4E4A-4FC9-AB2B-75630F2E4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024"/>
              <a:ext cx="1928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8DE5AB54-6C1C-4009-B0CB-38A3E3697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230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98B80458-6361-4272-9657-EB51BA0D2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230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6B4C2826-AF8C-4013-8F9B-BC73DA28A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230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77074769-19AF-4433-8EC6-8D8152940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845F0587-626B-4135-B1BE-3C0DD4AFC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1210"/>
              <a:ext cx="568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60EC3FDB-F645-498D-BA4E-81DF11FF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663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3EF6D469-51D1-4A69-9D79-4E1BFF2D1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890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7B55212A-01F3-4311-9539-28A2FDD2C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890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D5F8F6A1-DCFA-4671-A631-66A56A35F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663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5BC86674-FC5C-40D4-A5D5-21DC0F836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643"/>
              <a:ext cx="79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B4004F11-D1D5-4679-AC17-C985A86B9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663"/>
              <a:ext cx="79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EA37F177-0555-4DBC-A5ED-370ACF079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869"/>
              <a:ext cx="680" cy="79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568488E3-61AD-4051-9C2D-3764308A9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529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0BFD7847-4A02-4062-B5E7-D467AF77D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302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8B61E4DC-4B26-40F9-B168-FD4700470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02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172044F5-F2AC-467F-92D9-DA15CB222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869"/>
              <a:ext cx="1928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1961295C-9446-49A3-B5B6-ACAC4B8A3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436"/>
              <a:ext cx="136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76C5A11B-35DC-428C-BBAB-AA5F4C8DF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663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5C36A6A3-94EF-45CD-AAF6-04CAB0AE0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663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Rectangle 160">
              <a:extLst>
                <a:ext uri="{FF2B5EF4-FFF2-40B4-BE49-F238E27FC236}">
                  <a16:creationId xmlns:a16="http://schemas.microsoft.com/office/drawing/2014/main" id="{E2B5BBB9-4136-40ED-853E-FFCA54010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436"/>
              <a:ext cx="568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Rectangle 161">
              <a:extLst>
                <a:ext uri="{FF2B5EF4-FFF2-40B4-BE49-F238E27FC236}">
                  <a16:creationId xmlns:a16="http://schemas.microsoft.com/office/drawing/2014/main" id="{3BDAC5AB-7647-404C-95BE-CD7E272E9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096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Rectangle 162">
              <a:extLst>
                <a:ext uri="{FF2B5EF4-FFF2-40B4-BE49-F238E27FC236}">
                  <a16:creationId xmlns:a16="http://schemas.microsoft.com/office/drawing/2014/main" id="{3E0247FD-E13F-484B-B5DD-9BF918A66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663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Rectangle 163">
              <a:extLst>
                <a:ext uri="{FF2B5EF4-FFF2-40B4-BE49-F238E27FC236}">
                  <a16:creationId xmlns:a16="http://schemas.microsoft.com/office/drawing/2014/main" id="{E17BD589-1547-440F-872F-5DBC98105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1777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Rectangle 164">
              <a:extLst>
                <a:ext uri="{FF2B5EF4-FFF2-40B4-BE49-F238E27FC236}">
                  <a16:creationId xmlns:a16="http://schemas.microsoft.com/office/drawing/2014/main" id="{F343FDDC-06A7-46F6-A640-7A9D257B6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230"/>
              <a:ext cx="79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Rectangle 165">
              <a:extLst>
                <a:ext uri="{FF2B5EF4-FFF2-40B4-BE49-F238E27FC236}">
                  <a16:creationId xmlns:a16="http://schemas.microsoft.com/office/drawing/2014/main" id="{DDED1E26-9F32-4D6A-B493-D60B86ADB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230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Rectangle 166">
              <a:extLst>
                <a:ext uri="{FF2B5EF4-FFF2-40B4-BE49-F238E27FC236}">
                  <a16:creationId xmlns:a16="http://schemas.microsoft.com/office/drawing/2014/main" id="{AE9D3E2A-F60A-42FF-8B10-BAB481862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457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Rectangle 167">
              <a:extLst>
                <a:ext uri="{FF2B5EF4-FFF2-40B4-BE49-F238E27FC236}">
                  <a16:creationId xmlns:a16="http://schemas.microsoft.com/office/drawing/2014/main" id="{9B405056-F2BF-431B-9DA0-DEFCD0AB7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684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457" name="Text Box 169">
            <a:extLst>
              <a:ext uri="{FF2B5EF4-FFF2-40B4-BE49-F238E27FC236}">
                <a16:creationId xmlns:a16="http://schemas.microsoft.com/office/drawing/2014/main" id="{F1FE9AFC-B00C-4814-88B9-9D65CF504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7588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2458" name="Group 170">
            <a:extLst>
              <a:ext uri="{FF2B5EF4-FFF2-40B4-BE49-F238E27FC236}">
                <a16:creationId xmlns:a16="http://schemas.microsoft.com/office/drawing/2014/main" id="{DADF8A8C-88D8-4545-A03B-7637548F3A15}"/>
              </a:ext>
            </a:extLst>
          </p:cNvPr>
          <p:cNvGrpSpPr>
            <a:grpSpLocks/>
          </p:cNvGrpSpPr>
          <p:nvPr/>
        </p:nvGrpSpPr>
        <p:grpSpPr bwMode="auto">
          <a:xfrm>
            <a:off x="2624138" y="8604250"/>
            <a:ext cx="530225" cy="133350"/>
            <a:chOff x="4712" y="2910"/>
            <a:chExt cx="334" cy="84"/>
          </a:xfrm>
        </p:grpSpPr>
        <p:sp>
          <p:nvSpPr>
            <p:cNvPr id="12459" name="WordArt 171">
              <a:extLst>
                <a:ext uri="{FF2B5EF4-FFF2-40B4-BE49-F238E27FC236}">
                  <a16:creationId xmlns:a16="http://schemas.microsoft.com/office/drawing/2014/main" id="{CFA2C79C-A5F5-4F3E-A3C5-90C6A8FDB4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2460" name="WordArt 172">
              <a:extLst>
                <a:ext uri="{FF2B5EF4-FFF2-40B4-BE49-F238E27FC236}">
                  <a16:creationId xmlns:a16="http://schemas.microsoft.com/office/drawing/2014/main" id="{A2542714-E2AE-4D68-BF21-6EFAA8AC45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2461" name="Group 173">
            <a:extLst>
              <a:ext uri="{FF2B5EF4-FFF2-40B4-BE49-F238E27FC236}">
                <a16:creationId xmlns:a16="http://schemas.microsoft.com/office/drawing/2014/main" id="{9C7A7F0D-78D7-4C57-9CB0-40BF4A85C725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2841625"/>
            <a:ext cx="396875" cy="133350"/>
            <a:chOff x="4315" y="2966"/>
            <a:chExt cx="250" cy="84"/>
          </a:xfrm>
        </p:grpSpPr>
        <p:sp>
          <p:nvSpPr>
            <p:cNvPr id="12462" name="WordArt 174">
              <a:extLst>
                <a:ext uri="{FF2B5EF4-FFF2-40B4-BE49-F238E27FC236}">
                  <a16:creationId xmlns:a16="http://schemas.microsoft.com/office/drawing/2014/main" id="{5C284189-A29F-4AB6-BA8F-1764D5A8A5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2463" name="WordArt 175">
              <a:extLst>
                <a:ext uri="{FF2B5EF4-FFF2-40B4-BE49-F238E27FC236}">
                  <a16:creationId xmlns:a16="http://schemas.microsoft.com/office/drawing/2014/main" id="{61ADAEE1-7DE5-4F9D-B70B-EE8C7112F5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2464" name="Group 176">
            <a:extLst>
              <a:ext uri="{FF2B5EF4-FFF2-40B4-BE49-F238E27FC236}">
                <a16:creationId xmlns:a16="http://schemas.microsoft.com/office/drawing/2014/main" id="{9D6C4406-57F1-4DF3-A85E-50068CC0E669}"/>
              </a:ext>
            </a:extLst>
          </p:cNvPr>
          <p:cNvGrpSpPr>
            <a:grpSpLocks/>
          </p:cNvGrpSpPr>
          <p:nvPr/>
        </p:nvGrpSpPr>
        <p:grpSpPr bwMode="auto">
          <a:xfrm>
            <a:off x="2624138" y="6713538"/>
            <a:ext cx="530225" cy="133350"/>
            <a:chOff x="4769" y="3111"/>
            <a:chExt cx="334" cy="84"/>
          </a:xfrm>
        </p:grpSpPr>
        <p:sp>
          <p:nvSpPr>
            <p:cNvPr id="12465" name="WordArt 177">
              <a:extLst>
                <a:ext uri="{FF2B5EF4-FFF2-40B4-BE49-F238E27FC236}">
                  <a16:creationId xmlns:a16="http://schemas.microsoft.com/office/drawing/2014/main" id="{E15E19FA-BA93-4C15-B497-AB003F25F3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2466" name="WordArt 178">
              <a:extLst>
                <a:ext uri="{FF2B5EF4-FFF2-40B4-BE49-F238E27FC236}">
                  <a16:creationId xmlns:a16="http://schemas.microsoft.com/office/drawing/2014/main" id="{FF1B6A25-716D-41A3-9684-27CABD3F6D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2467" name="Group 179">
            <a:extLst>
              <a:ext uri="{FF2B5EF4-FFF2-40B4-BE49-F238E27FC236}">
                <a16:creationId xmlns:a16="http://schemas.microsoft.com/office/drawing/2014/main" id="{CF554C09-DD2F-4110-91B0-68EBE55F25E0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3924300"/>
            <a:ext cx="396875" cy="133350"/>
            <a:chOff x="4372" y="3167"/>
            <a:chExt cx="250" cy="84"/>
          </a:xfrm>
        </p:grpSpPr>
        <p:sp>
          <p:nvSpPr>
            <p:cNvPr id="12468" name="WordArt 180">
              <a:extLst>
                <a:ext uri="{FF2B5EF4-FFF2-40B4-BE49-F238E27FC236}">
                  <a16:creationId xmlns:a16="http://schemas.microsoft.com/office/drawing/2014/main" id="{3A5D3DBB-0926-4DFE-B976-CE89797AD4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2469" name="WordArt 181">
              <a:extLst>
                <a:ext uri="{FF2B5EF4-FFF2-40B4-BE49-F238E27FC236}">
                  <a16:creationId xmlns:a16="http://schemas.microsoft.com/office/drawing/2014/main" id="{F6879CC0-9F82-4AFE-9325-E81D16D64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2470" name="Group 182">
            <a:extLst>
              <a:ext uri="{FF2B5EF4-FFF2-40B4-BE49-F238E27FC236}">
                <a16:creationId xmlns:a16="http://schemas.microsoft.com/office/drawing/2014/main" id="{D86042DF-5BD9-4EF9-97DE-2D6919685858}"/>
              </a:ext>
            </a:extLst>
          </p:cNvPr>
          <p:cNvGrpSpPr>
            <a:grpSpLocks/>
          </p:cNvGrpSpPr>
          <p:nvPr/>
        </p:nvGrpSpPr>
        <p:grpSpPr bwMode="auto">
          <a:xfrm>
            <a:off x="10793413" y="4283075"/>
            <a:ext cx="396875" cy="133350"/>
            <a:chOff x="3975" y="2967"/>
            <a:chExt cx="250" cy="84"/>
          </a:xfrm>
        </p:grpSpPr>
        <p:sp>
          <p:nvSpPr>
            <p:cNvPr id="12471" name="WordArt 183">
              <a:extLst>
                <a:ext uri="{FF2B5EF4-FFF2-40B4-BE49-F238E27FC236}">
                  <a16:creationId xmlns:a16="http://schemas.microsoft.com/office/drawing/2014/main" id="{82D0C397-FF71-4198-BFC8-41E0C04473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2472" name="WordArt 184">
              <a:extLst>
                <a:ext uri="{FF2B5EF4-FFF2-40B4-BE49-F238E27FC236}">
                  <a16:creationId xmlns:a16="http://schemas.microsoft.com/office/drawing/2014/main" id="{5F834015-4BB2-48EC-ABD4-352995C03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2473" name="Group 185">
            <a:extLst>
              <a:ext uri="{FF2B5EF4-FFF2-40B4-BE49-F238E27FC236}">
                <a16:creationId xmlns:a16="http://schemas.microsoft.com/office/drawing/2014/main" id="{578E983E-F5CE-4AAD-BFFF-1DB32E6B5385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3294063"/>
            <a:ext cx="396875" cy="133350"/>
            <a:chOff x="4032" y="3168"/>
            <a:chExt cx="250" cy="84"/>
          </a:xfrm>
        </p:grpSpPr>
        <p:sp>
          <p:nvSpPr>
            <p:cNvPr id="12474" name="WordArt 186">
              <a:extLst>
                <a:ext uri="{FF2B5EF4-FFF2-40B4-BE49-F238E27FC236}">
                  <a16:creationId xmlns:a16="http://schemas.microsoft.com/office/drawing/2014/main" id="{32B25695-B7BC-4D1F-A76D-73384BCBB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2475" name="WordArt 187">
              <a:extLst>
                <a:ext uri="{FF2B5EF4-FFF2-40B4-BE49-F238E27FC236}">
                  <a16:creationId xmlns:a16="http://schemas.microsoft.com/office/drawing/2014/main" id="{C9773D29-9293-4E4B-AC25-7F215CF256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2476" name="Group 188">
            <a:extLst>
              <a:ext uri="{FF2B5EF4-FFF2-40B4-BE49-F238E27FC236}">
                <a16:creationId xmlns:a16="http://schemas.microsoft.com/office/drawing/2014/main" id="{86BC617A-CF5B-47D4-928A-57AB97F9A1FC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3113088"/>
            <a:ext cx="396875" cy="133350"/>
            <a:chOff x="3634" y="2967"/>
            <a:chExt cx="250" cy="84"/>
          </a:xfrm>
        </p:grpSpPr>
        <p:sp>
          <p:nvSpPr>
            <p:cNvPr id="12477" name="WordArt 189">
              <a:extLst>
                <a:ext uri="{FF2B5EF4-FFF2-40B4-BE49-F238E27FC236}">
                  <a16:creationId xmlns:a16="http://schemas.microsoft.com/office/drawing/2014/main" id="{47A66FB7-1A59-4705-A005-805A86061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2478" name="WordArt 190">
              <a:extLst>
                <a:ext uri="{FF2B5EF4-FFF2-40B4-BE49-F238E27FC236}">
                  <a16:creationId xmlns:a16="http://schemas.microsoft.com/office/drawing/2014/main" id="{6E40E92F-4627-4E9B-B1C0-C907556DCB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2479" name="Group 191">
            <a:extLst>
              <a:ext uri="{FF2B5EF4-FFF2-40B4-BE49-F238E27FC236}">
                <a16:creationId xmlns:a16="http://schemas.microsoft.com/office/drawing/2014/main" id="{8F6F47D9-6D84-46E2-807D-D26E2B7CC80A}"/>
              </a:ext>
            </a:extLst>
          </p:cNvPr>
          <p:cNvGrpSpPr>
            <a:grpSpLocks/>
          </p:cNvGrpSpPr>
          <p:nvPr/>
        </p:nvGrpSpPr>
        <p:grpSpPr bwMode="auto">
          <a:xfrm>
            <a:off x="7823200" y="2393950"/>
            <a:ext cx="396875" cy="133350"/>
            <a:chOff x="3691" y="3168"/>
            <a:chExt cx="250" cy="84"/>
          </a:xfrm>
        </p:grpSpPr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8DBC0875-E437-4395-91FC-C8BE2DBD8E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2481" name="WordArt 193">
              <a:extLst>
                <a:ext uri="{FF2B5EF4-FFF2-40B4-BE49-F238E27FC236}">
                  <a16:creationId xmlns:a16="http://schemas.microsoft.com/office/drawing/2014/main" id="{04E13145-399B-4780-A17C-57D546A5E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2482" name="Group 194">
            <a:extLst>
              <a:ext uri="{FF2B5EF4-FFF2-40B4-BE49-F238E27FC236}">
                <a16:creationId xmlns:a16="http://schemas.microsoft.com/office/drawing/2014/main" id="{709AD334-3BB1-47EE-9010-3B3C4FE9C656}"/>
              </a:ext>
            </a:extLst>
          </p:cNvPr>
          <p:cNvGrpSpPr>
            <a:grpSpLocks/>
          </p:cNvGrpSpPr>
          <p:nvPr/>
        </p:nvGrpSpPr>
        <p:grpSpPr bwMode="auto">
          <a:xfrm>
            <a:off x="9736138" y="4375150"/>
            <a:ext cx="530225" cy="133350"/>
            <a:chOff x="4712" y="3363"/>
            <a:chExt cx="334" cy="84"/>
          </a:xfrm>
        </p:grpSpPr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5A22BCD0-5208-4C03-8CDE-58967A2AB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2484" name="WordArt 196">
              <a:extLst>
                <a:ext uri="{FF2B5EF4-FFF2-40B4-BE49-F238E27FC236}">
                  <a16:creationId xmlns:a16="http://schemas.microsoft.com/office/drawing/2014/main" id="{3D595504-11AF-41F5-8AA5-C5CEAEBC1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2485" name="Group 197">
            <a:extLst>
              <a:ext uri="{FF2B5EF4-FFF2-40B4-BE49-F238E27FC236}">
                <a16:creationId xmlns:a16="http://schemas.microsoft.com/office/drawing/2014/main" id="{16C98D48-747A-4175-9F91-B261B6C287E0}"/>
              </a:ext>
            </a:extLst>
          </p:cNvPr>
          <p:cNvGrpSpPr>
            <a:grpSpLocks/>
          </p:cNvGrpSpPr>
          <p:nvPr/>
        </p:nvGrpSpPr>
        <p:grpSpPr bwMode="auto">
          <a:xfrm>
            <a:off x="11422063" y="3114675"/>
            <a:ext cx="396875" cy="133350"/>
            <a:chOff x="4315" y="3419"/>
            <a:chExt cx="250" cy="84"/>
          </a:xfrm>
        </p:grpSpPr>
        <p:sp>
          <p:nvSpPr>
            <p:cNvPr id="12486" name="WordArt 198">
              <a:extLst>
                <a:ext uri="{FF2B5EF4-FFF2-40B4-BE49-F238E27FC236}">
                  <a16:creationId xmlns:a16="http://schemas.microsoft.com/office/drawing/2014/main" id="{899F9009-CD8A-4EBC-8BAA-90E38903D7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2487" name="WordArt 199">
              <a:extLst>
                <a:ext uri="{FF2B5EF4-FFF2-40B4-BE49-F238E27FC236}">
                  <a16:creationId xmlns:a16="http://schemas.microsoft.com/office/drawing/2014/main" id="{738AD203-B948-4107-A5FD-06B9C0CFD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2488" name="Group 200">
            <a:extLst>
              <a:ext uri="{FF2B5EF4-FFF2-40B4-BE49-F238E27FC236}">
                <a16:creationId xmlns:a16="http://schemas.microsoft.com/office/drawing/2014/main" id="{1728AA0E-30FD-4552-9414-3184B884522B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2663825"/>
            <a:ext cx="530225" cy="133350"/>
            <a:chOff x="4769" y="3564"/>
            <a:chExt cx="334" cy="84"/>
          </a:xfrm>
        </p:grpSpPr>
        <p:sp>
          <p:nvSpPr>
            <p:cNvPr id="12489" name="WordArt 201">
              <a:extLst>
                <a:ext uri="{FF2B5EF4-FFF2-40B4-BE49-F238E27FC236}">
                  <a16:creationId xmlns:a16="http://schemas.microsoft.com/office/drawing/2014/main" id="{61CB31DB-61ED-4E6D-B1F8-3E108DB06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2490" name="WordArt 202">
              <a:extLst>
                <a:ext uri="{FF2B5EF4-FFF2-40B4-BE49-F238E27FC236}">
                  <a16:creationId xmlns:a16="http://schemas.microsoft.com/office/drawing/2014/main" id="{FD44768B-0E29-494B-99FB-F65FB49476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2491" name="Group 203">
            <a:extLst>
              <a:ext uri="{FF2B5EF4-FFF2-40B4-BE49-F238E27FC236}">
                <a16:creationId xmlns:a16="http://schemas.microsoft.com/office/drawing/2014/main" id="{1748697F-5338-4709-897C-EBA019AB85E2}"/>
              </a:ext>
            </a:extLst>
          </p:cNvPr>
          <p:cNvGrpSpPr>
            <a:grpSpLocks/>
          </p:cNvGrpSpPr>
          <p:nvPr/>
        </p:nvGrpSpPr>
        <p:grpSpPr bwMode="auto">
          <a:xfrm>
            <a:off x="8272463" y="1763713"/>
            <a:ext cx="396875" cy="133350"/>
            <a:chOff x="4372" y="3620"/>
            <a:chExt cx="250" cy="84"/>
          </a:xfrm>
        </p:grpSpPr>
        <p:sp>
          <p:nvSpPr>
            <p:cNvPr id="12492" name="WordArt 204">
              <a:extLst>
                <a:ext uri="{FF2B5EF4-FFF2-40B4-BE49-F238E27FC236}">
                  <a16:creationId xmlns:a16="http://schemas.microsoft.com/office/drawing/2014/main" id="{CE6539B8-A592-4068-83F8-1199077AD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2493" name="WordArt 205">
              <a:extLst>
                <a:ext uri="{FF2B5EF4-FFF2-40B4-BE49-F238E27FC236}">
                  <a16:creationId xmlns:a16="http://schemas.microsoft.com/office/drawing/2014/main" id="{352BAA85-3FA6-4DB5-90FF-58BAEFB5E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2494" name="Group 206">
            <a:extLst>
              <a:ext uri="{FF2B5EF4-FFF2-40B4-BE49-F238E27FC236}">
                <a16:creationId xmlns:a16="http://schemas.microsoft.com/office/drawing/2014/main" id="{A9EED9B1-B033-4872-9A84-F6678DE63E2E}"/>
              </a:ext>
            </a:extLst>
          </p:cNvPr>
          <p:cNvGrpSpPr>
            <a:grpSpLocks/>
          </p:cNvGrpSpPr>
          <p:nvPr/>
        </p:nvGrpSpPr>
        <p:grpSpPr bwMode="auto">
          <a:xfrm>
            <a:off x="7913688" y="2933700"/>
            <a:ext cx="396875" cy="133350"/>
            <a:chOff x="3975" y="3420"/>
            <a:chExt cx="250" cy="84"/>
          </a:xfrm>
        </p:grpSpPr>
        <p:sp>
          <p:nvSpPr>
            <p:cNvPr id="12495" name="WordArt 207">
              <a:extLst>
                <a:ext uri="{FF2B5EF4-FFF2-40B4-BE49-F238E27FC236}">
                  <a16:creationId xmlns:a16="http://schemas.microsoft.com/office/drawing/2014/main" id="{D609B998-C5B6-4692-AEF1-E76326930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2496" name="WordArt 208">
              <a:extLst>
                <a:ext uri="{FF2B5EF4-FFF2-40B4-BE49-F238E27FC236}">
                  <a16:creationId xmlns:a16="http://schemas.microsoft.com/office/drawing/2014/main" id="{6DCBFE67-874A-411B-AF2B-7789920B0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2497" name="Group 209">
            <a:extLst>
              <a:ext uri="{FF2B5EF4-FFF2-40B4-BE49-F238E27FC236}">
                <a16:creationId xmlns:a16="http://schemas.microsoft.com/office/drawing/2014/main" id="{45F89766-6910-4655-B48A-766A49A5AFD1}"/>
              </a:ext>
            </a:extLst>
          </p:cNvPr>
          <p:cNvGrpSpPr>
            <a:grpSpLocks/>
          </p:cNvGrpSpPr>
          <p:nvPr/>
        </p:nvGrpSpPr>
        <p:grpSpPr bwMode="auto">
          <a:xfrm>
            <a:off x="10433050" y="3024188"/>
            <a:ext cx="396875" cy="133350"/>
            <a:chOff x="4032" y="3621"/>
            <a:chExt cx="250" cy="84"/>
          </a:xfrm>
        </p:grpSpPr>
        <p:sp>
          <p:nvSpPr>
            <p:cNvPr id="12498" name="WordArt 210">
              <a:extLst>
                <a:ext uri="{FF2B5EF4-FFF2-40B4-BE49-F238E27FC236}">
                  <a16:creationId xmlns:a16="http://schemas.microsoft.com/office/drawing/2014/main" id="{022E042D-757A-4C2C-8D3A-CB8372F47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2499" name="WordArt 211">
              <a:extLst>
                <a:ext uri="{FF2B5EF4-FFF2-40B4-BE49-F238E27FC236}">
                  <a16:creationId xmlns:a16="http://schemas.microsoft.com/office/drawing/2014/main" id="{334912C1-E2E6-44E2-994E-C01A57CF5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2500" name="Group 212">
            <a:extLst>
              <a:ext uri="{FF2B5EF4-FFF2-40B4-BE49-F238E27FC236}">
                <a16:creationId xmlns:a16="http://schemas.microsoft.com/office/drawing/2014/main" id="{7D8791FF-4FD2-4AED-85B5-065B0F47FE92}"/>
              </a:ext>
            </a:extLst>
          </p:cNvPr>
          <p:cNvGrpSpPr>
            <a:grpSpLocks/>
          </p:cNvGrpSpPr>
          <p:nvPr/>
        </p:nvGrpSpPr>
        <p:grpSpPr bwMode="auto">
          <a:xfrm>
            <a:off x="1522413" y="7343775"/>
            <a:ext cx="396875" cy="133350"/>
            <a:chOff x="3634" y="3420"/>
            <a:chExt cx="250" cy="84"/>
          </a:xfrm>
        </p:grpSpPr>
        <p:sp>
          <p:nvSpPr>
            <p:cNvPr id="12501" name="WordArt 213">
              <a:extLst>
                <a:ext uri="{FF2B5EF4-FFF2-40B4-BE49-F238E27FC236}">
                  <a16:creationId xmlns:a16="http://schemas.microsoft.com/office/drawing/2014/main" id="{397BCED3-E612-4D98-8BAF-75AFA73D9E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2502" name="WordArt 214">
              <a:extLst>
                <a:ext uri="{FF2B5EF4-FFF2-40B4-BE49-F238E27FC236}">
                  <a16:creationId xmlns:a16="http://schemas.microsoft.com/office/drawing/2014/main" id="{138C5616-7FF3-4BEA-8E58-9AB59EA11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2503" name="Group 215">
            <a:extLst>
              <a:ext uri="{FF2B5EF4-FFF2-40B4-BE49-F238E27FC236}">
                <a16:creationId xmlns:a16="http://schemas.microsoft.com/office/drawing/2014/main" id="{B0CA8B11-E483-4D16-9602-C031DE26EE84}"/>
              </a:ext>
            </a:extLst>
          </p:cNvPr>
          <p:cNvGrpSpPr>
            <a:grpSpLocks/>
          </p:cNvGrpSpPr>
          <p:nvPr/>
        </p:nvGrpSpPr>
        <p:grpSpPr bwMode="auto">
          <a:xfrm>
            <a:off x="9802813" y="3652838"/>
            <a:ext cx="396875" cy="133350"/>
            <a:chOff x="3691" y="3621"/>
            <a:chExt cx="250" cy="84"/>
          </a:xfrm>
        </p:grpSpPr>
        <p:sp>
          <p:nvSpPr>
            <p:cNvPr id="12504" name="WordArt 216">
              <a:extLst>
                <a:ext uri="{FF2B5EF4-FFF2-40B4-BE49-F238E27FC236}">
                  <a16:creationId xmlns:a16="http://schemas.microsoft.com/office/drawing/2014/main" id="{12E983B3-8363-475A-A252-4852EE18BF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2505" name="WordArt 217">
              <a:extLst>
                <a:ext uri="{FF2B5EF4-FFF2-40B4-BE49-F238E27FC236}">
                  <a16:creationId xmlns:a16="http://schemas.microsoft.com/office/drawing/2014/main" id="{847106E1-6AB1-4CF9-A201-E4BEEDD9B0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2506" name="Group 218">
            <a:extLst>
              <a:ext uri="{FF2B5EF4-FFF2-40B4-BE49-F238E27FC236}">
                <a16:creationId xmlns:a16="http://schemas.microsoft.com/office/drawing/2014/main" id="{D73536B5-5875-42B3-BA17-C587439F7841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4103688"/>
            <a:ext cx="530225" cy="133350"/>
            <a:chOff x="4712" y="3760"/>
            <a:chExt cx="334" cy="84"/>
          </a:xfrm>
        </p:grpSpPr>
        <p:sp>
          <p:nvSpPr>
            <p:cNvPr id="12507" name="WordArt 219">
              <a:extLst>
                <a:ext uri="{FF2B5EF4-FFF2-40B4-BE49-F238E27FC236}">
                  <a16:creationId xmlns:a16="http://schemas.microsoft.com/office/drawing/2014/main" id="{DA2F4EFF-41F2-485D-A16C-5CFC6CBA39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2508" name="WordArt 220">
              <a:extLst>
                <a:ext uri="{FF2B5EF4-FFF2-40B4-BE49-F238E27FC236}">
                  <a16:creationId xmlns:a16="http://schemas.microsoft.com/office/drawing/2014/main" id="{C686F007-3A1F-4A5C-8A24-683628FC7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2509" name="Group 221">
            <a:extLst>
              <a:ext uri="{FF2B5EF4-FFF2-40B4-BE49-F238E27FC236}">
                <a16:creationId xmlns:a16="http://schemas.microsoft.com/office/drawing/2014/main" id="{35D2CF3B-8811-4084-8B56-22B28F08E139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863600"/>
            <a:ext cx="396875" cy="133350"/>
            <a:chOff x="4315" y="3816"/>
            <a:chExt cx="250" cy="84"/>
          </a:xfrm>
        </p:grpSpPr>
        <p:sp>
          <p:nvSpPr>
            <p:cNvPr id="12510" name="WordArt 222">
              <a:extLst>
                <a:ext uri="{FF2B5EF4-FFF2-40B4-BE49-F238E27FC236}">
                  <a16:creationId xmlns:a16="http://schemas.microsoft.com/office/drawing/2014/main" id="{84910097-FCAB-458B-AB5F-B134FEDE6D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2511" name="WordArt 223">
              <a:extLst>
                <a:ext uri="{FF2B5EF4-FFF2-40B4-BE49-F238E27FC236}">
                  <a16:creationId xmlns:a16="http://schemas.microsoft.com/office/drawing/2014/main" id="{3630E894-163D-4E2E-B0C1-D84526AE4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2512" name="Group 224">
            <a:extLst>
              <a:ext uri="{FF2B5EF4-FFF2-40B4-BE49-F238E27FC236}">
                <a16:creationId xmlns:a16="http://schemas.microsoft.com/office/drawing/2014/main" id="{E9F541AC-11B7-41E2-8CBC-34BE7D4722C9}"/>
              </a:ext>
            </a:extLst>
          </p:cNvPr>
          <p:cNvGrpSpPr>
            <a:grpSpLocks/>
          </p:cNvGrpSpPr>
          <p:nvPr/>
        </p:nvGrpSpPr>
        <p:grpSpPr bwMode="auto">
          <a:xfrm>
            <a:off x="3344863" y="5273675"/>
            <a:ext cx="530225" cy="133350"/>
            <a:chOff x="4769" y="3961"/>
            <a:chExt cx="334" cy="84"/>
          </a:xfrm>
        </p:grpSpPr>
        <p:sp>
          <p:nvSpPr>
            <p:cNvPr id="12513" name="WordArt 225">
              <a:extLst>
                <a:ext uri="{FF2B5EF4-FFF2-40B4-BE49-F238E27FC236}">
                  <a16:creationId xmlns:a16="http://schemas.microsoft.com/office/drawing/2014/main" id="{2E21CA68-5280-46CF-A388-E619A25CD1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2514" name="WordArt 226">
              <a:extLst>
                <a:ext uri="{FF2B5EF4-FFF2-40B4-BE49-F238E27FC236}">
                  <a16:creationId xmlns:a16="http://schemas.microsoft.com/office/drawing/2014/main" id="{93940A50-4CF4-4285-BA3D-A1415BD7A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2515" name="Group 227">
            <a:extLst>
              <a:ext uri="{FF2B5EF4-FFF2-40B4-BE49-F238E27FC236}">
                <a16:creationId xmlns:a16="http://schemas.microsoft.com/office/drawing/2014/main" id="{0D5C0588-4F4A-4C65-89F5-F2460D9578DF}"/>
              </a:ext>
            </a:extLst>
          </p:cNvPr>
          <p:cNvGrpSpPr>
            <a:grpSpLocks/>
          </p:cNvGrpSpPr>
          <p:nvPr/>
        </p:nvGrpSpPr>
        <p:grpSpPr bwMode="auto">
          <a:xfrm>
            <a:off x="6202363" y="1943100"/>
            <a:ext cx="396875" cy="133350"/>
            <a:chOff x="4372" y="4017"/>
            <a:chExt cx="250" cy="84"/>
          </a:xfrm>
        </p:grpSpPr>
        <p:sp>
          <p:nvSpPr>
            <p:cNvPr id="12516" name="WordArt 228">
              <a:extLst>
                <a:ext uri="{FF2B5EF4-FFF2-40B4-BE49-F238E27FC236}">
                  <a16:creationId xmlns:a16="http://schemas.microsoft.com/office/drawing/2014/main" id="{2C89DDC6-C861-4B2B-9DFD-E43B0D1B7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2517" name="WordArt 229">
              <a:extLst>
                <a:ext uri="{FF2B5EF4-FFF2-40B4-BE49-F238E27FC236}">
                  <a16:creationId xmlns:a16="http://schemas.microsoft.com/office/drawing/2014/main" id="{2481B543-1F7A-499F-A5B4-09D6B0F40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2518" name="Group 230">
            <a:extLst>
              <a:ext uri="{FF2B5EF4-FFF2-40B4-BE49-F238E27FC236}">
                <a16:creationId xmlns:a16="http://schemas.microsoft.com/office/drawing/2014/main" id="{45869DA9-5D6D-4EA6-8944-BB84A2625756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2933700"/>
            <a:ext cx="396875" cy="133350"/>
            <a:chOff x="3975" y="3817"/>
            <a:chExt cx="250" cy="84"/>
          </a:xfrm>
        </p:grpSpPr>
        <p:sp>
          <p:nvSpPr>
            <p:cNvPr id="12519" name="WordArt 231">
              <a:extLst>
                <a:ext uri="{FF2B5EF4-FFF2-40B4-BE49-F238E27FC236}">
                  <a16:creationId xmlns:a16="http://schemas.microsoft.com/office/drawing/2014/main" id="{2F333954-00D6-4E89-86EF-904DBDF470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2520" name="WordArt 232">
              <a:extLst>
                <a:ext uri="{FF2B5EF4-FFF2-40B4-BE49-F238E27FC236}">
                  <a16:creationId xmlns:a16="http://schemas.microsoft.com/office/drawing/2014/main" id="{0FCE624A-6787-4925-98BC-3BDC40701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2521" name="Group 233">
            <a:extLst>
              <a:ext uri="{FF2B5EF4-FFF2-40B4-BE49-F238E27FC236}">
                <a16:creationId xmlns:a16="http://schemas.microsoft.com/office/drawing/2014/main" id="{74FDB503-8B8C-479F-9D3F-AD6246D14F01}"/>
              </a:ext>
            </a:extLst>
          </p:cNvPr>
          <p:cNvGrpSpPr>
            <a:grpSpLocks/>
          </p:cNvGrpSpPr>
          <p:nvPr/>
        </p:nvGrpSpPr>
        <p:grpSpPr bwMode="auto">
          <a:xfrm>
            <a:off x="10342563" y="2124075"/>
            <a:ext cx="396875" cy="133350"/>
            <a:chOff x="4032" y="4018"/>
            <a:chExt cx="250" cy="84"/>
          </a:xfrm>
        </p:grpSpPr>
        <p:sp>
          <p:nvSpPr>
            <p:cNvPr id="12522" name="WordArt 234">
              <a:extLst>
                <a:ext uri="{FF2B5EF4-FFF2-40B4-BE49-F238E27FC236}">
                  <a16:creationId xmlns:a16="http://schemas.microsoft.com/office/drawing/2014/main" id="{CD6AC8E5-C20A-40F6-8967-105B28927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2523" name="WordArt 235">
              <a:extLst>
                <a:ext uri="{FF2B5EF4-FFF2-40B4-BE49-F238E27FC236}">
                  <a16:creationId xmlns:a16="http://schemas.microsoft.com/office/drawing/2014/main" id="{6F520049-B5B4-4ADE-B733-965F66D244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2524" name="Group 236">
            <a:extLst>
              <a:ext uri="{FF2B5EF4-FFF2-40B4-BE49-F238E27FC236}">
                <a16:creationId xmlns:a16="http://schemas.microsoft.com/office/drawing/2014/main" id="{26D1F206-3B0F-4E0C-87A0-BA9957EFF334}"/>
              </a:ext>
            </a:extLst>
          </p:cNvPr>
          <p:cNvGrpSpPr>
            <a:grpSpLocks/>
          </p:cNvGrpSpPr>
          <p:nvPr/>
        </p:nvGrpSpPr>
        <p:grpSpPr bwMode="auto">
          <a:xfrm>
            <a:off x="9801225" y="4013200"/>
            <a:ext cx="396875" cy="133350"/>
            <a:chOff x="3634" y="3817"/>
            <a:chExt cx="250" cy="84"/>
          </a:xfrm>
        </p:grpSpPr>
        <p:sp>
          <p:nvSpPr>
            <p:cNvPr id="12525" name="WordArt 237">
              <a:extLst>
                <a:ext uri="{FF2B5EF4-FFF2-40B4-BE49-F238E27FC236}">
                  <a16:creationId xmlns:a16="http://schemas.microsoft.com/office/drawing/2014/main" id="{72984924-DB84-4AB0-9FFC-366E6DEF2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2526" name="WordArt 238">
              <a:extLst>
                <a:ext uri="{FF2B5EF4-FFF2-40B4-BE49-F238E27FC236}">
                  <a16:creationId xmlns:a16="http://schemas.microsoft.com/office/drawing/2014/main" id="{6EA0975B-9C27-4934-9959-B829DEE195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2527" name="Group 239">
            <a:extLst>
              <a:ext uri="{FF2B5EF4-FFF2-40B4-BE49-F238E27FC236}">
                <a16:creationId xmlns:a16="http://schemas.microsoft.com/office/drawing/2014/main" id="{42F2F052-0B2A-4061-9547-2C417064A200}"/>
              </a:ext>
            </a:extLst>
          </p:cNvPr>
          <p:cNvGrpSpPr>
            <a:grpSpLocks/>
          </p:cNvGrpSpPr>
          <p:nvPr/>
        </p:nvGrpSpPr>
        <p:grpSpPr bwMode="auto">
          <a:xfrm>
            <a:off x="7102475" y="863600"/>
            <a:ext cx="396875" cy="133350"/>
            <a:chOff x="3691" y="4018"/>
            <a:chExt cx="250" cy="84"/>
          </a:xfrm>
        </p:grpSpPr>
        <p:sp>
          <p:nvSpPr>
            <p:cNvPr id="12528" name="WordArt 240">
              <a:extLst>
                <a:ext uri="{FF2B5EF4-FFF2-40B4-BE49-F238E27FC236}">
                  <a16:creationId xmlns:a16="http://schemas.microsoft.com/office/drawing/2014/main" id="{24622542-3B2E-463F-B5EF-D1006DBCC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2DFC2BA2-96A9-4081-A276-C39311E883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2530" name="Group 242">
            <a:extLst>
              <a:ext uri="{FF2B5EF4-FFF2-40B4-BE49-F238E27FC236}">
                <a16:creationId xmlns:a16="http://schemas.microsoft.com/office/drawing/2014/main" id="{059654A5-4CAD-4909-A51F-06C2A2AED8DF}"/>
              </a:ext>
            </a:extLst>
          </p:cNvPr>
          <p:cNvGrpSpPr>
            <a:grpSpLocks/>
          </p:cNvGrpSpPr>
          <p:nvPr/>
        </p:nvGrpSpPr>
        <p:grpSpPr bwMode="auto">
          <a:xfrm>
            <a:off x="5302250" y="3294063"/>
            <a:ext cx="396875" cy="133350"/>
            <a:chOff x="4372" y="4269"/>
            <a:chExt cx="250" cy="84"/>
          </a:xfrm>
        </p:grpSpPr>
        <p:sp>
          <p:nvSpPr>
            <p:cNvPr id="12531" name="WordArt 243">
              <a:extLst>
                <a:ext uri="{FF2B5EF4-FFF2-40B4-BE49-F238E27FC236}">
                  <a16:creationId xmlns:a16="http://schemas.microsoft.com/office/drawing/2014/main" id="{D2B0145A-2314-4559-AF81-1508C5F927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523EB72C-E6FF-4367-B2F2-16E339819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2533" name="Group 245">
            <a:extLst>
              <a:ext uri="{FF2B5EF4-FFF2-40B4-BE49-F238E27FC236}">
                <a16:creationId xmlns:a16="http://schemas.microsoft.com/office/drawing/2014/main" id="{7CFA0781-2BD4-4222-8A05-090CB1F957BB}"/>
              </a:ext>
            </a:extLst>
          </p:cNvPr>
          <p:cNvGrpSpPr>
            <a:grpSpLocks/>
          </p:cNvGrpSpPr>
          <p:nvPr/>
        </p:nvGrpSpPr>
        <p:grpSpPr bwMode="auto">
          <a:xfrm>
            <a:off x="4673600" y="3022600"/>
            <a:ext cx="396875" cy="133350"/>
            <a:chOff x="4429" y="4470"/>
            <a:chExt cx="250" cy="84"/>
          </a:xfrm>
        </p:grpSpPr>
        <p:sp>
          <p:nvSpPr>
            <p:cNvPr id="12534" name="WordArt 246">
              <a:extLst>
                <a:ext uri="{FF2B5EF4-FFF2-40B4-BE49-F238E27FC236}">
                  <a16:creationId xmlns:a16="http://schemas.microsoft.com/office/drawing/2014/main" id="{5FC0A438-82A7-4DAB-AA4D-7507FBCCF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410D4690-02C2-4DDB-8375-0850C23CB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2536" name="Group 248">
            <a:extLst>
              <a:ext uri="{FF2B5EF4-FFF2-40B4-BE49-F238E27FC236}">
                <a16:creationId xmlns:a16="http://schemas.microsoft.com/office/drawing/2014/main" id="{0A043C85-737D-4D74-B79B-415A3C694396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1763713"/>
            <a:ext cx="396875" cy="133350"/>
            <a:chOff x="4032" y="4270"/>
            <a:chExt cx="250" cy="84"/>
          </a:xfrm>
        </p:grpSpPr>
        <p:sp>
          <p:nvSpPr>
            <p:cNvPr id="12537" name="WordArt 249">
              <a:extLst>
                <a:ext uri="{FF2B5EF4-FFF2-40B4-BE49-F238E27FC236}">
                  <a16:creationId xmlns:a16="http://schemas.microsoft.com/office/drawing/2014/main" id="{A9FD7DC9-DA77-4B2F-B505-D67869516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012C0A59-2D94-42EC-957A-3040DE8032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2539" name="Group 251">
            <a:extLst>
              <a:ext uri="{FF2B5EF4-FFF2-40B4-BE49-F238E27FC236}">
                <a16:creationId xmlns:a16="http://schemas.microsoft.com/office/drawing/2014/main" id="{57796E17-96A2-45C9-A031-4B2A8C56347D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2752725"/>
            <a:ext cx="396875" cy="133350"/>
            <a:chOff x="4089" y="4471"/>
            <a:chExt cx="250" cy="84"/>
          </a:xfrm>
        </p:grpSpPr>
        <p:sp>
          <p:nvSpPr>
            <p:cNvPr id="12540" name="WordArt 252">
              <a:extLst>
                <a:ext uri="{FF2B5EF4-FFF2-40B4-BE49-F238E27FC236}">
                  <a16:creationId xmlns:a16="http://schemas.microsoft.com/office/drawing/2014/main" id="{EF75A479-1598-472D-BBC3-057706975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2C092B16-EC90-4F30-92D5-90E33C9A5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2542" name="Group 254">
            <a:extLst>
              <a:ext uri="{FF2B5EF4-FFF2-40B4-BE49-F238E27FC236}">
                <a16:creationId xmlns:a16="http://schemas.microsoft.com/office/drawing/2014/main" id="{530CE1C4-20FB-454F-B8C0-151E6FEE4C39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2543" name="WordArt 255">
              <a:extLst>
                <a:ext uri="{FF2B5EF4-FFF2-40B4-BE49-F238E27FC236}">
                  <a16:creationId xmlns:a16="http://schemas.microsoft.com/office/drawing/2014/main" id="{F7C99C61-AD3E-4BE5-80E7-0E672B4EB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D6FF2A8E-399E-4EA1-B9E3-F94A19414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2545" name="Group 257">
            <a:extLst>
              <a:ext uri="{FF2B5EF4-FFF2-40B4-BE49-F238E27FC236}">
                <a16:creationId xmlns:a16="http://schemas.microsoft.com/office/drawing/2014/main" id="{2AB43D0E-4B0E-4E29-9B18-A1CDE71C9910}"/>
              </a:ext>
            </a:extLst>
          </p:cNvPr>
          <p:cNvGrpSpPr>
            <a:grpSpLocks/>
          </p:cNvGrpSpPr>
          <p:nvPr/>
        </p:nvGrpSpPr>
        <p:grpSpPr bwMode="auto">
          <a:xfrm>
            <a:off x="2692400" y="4103688"/>
            <a:ext cx="396875" cy="133350"/>
            <a:chOff x="3748" y="4471"/>
            <a:chExt cx="250" cy="84"/>
          </a:xfrm>
        </p:grpSpPr>
        <p:sp>
          <p:nvSpPr>
            <p:cNvPr id="12546" name="WordArt 258">
              <a:extLst>
                <a:ext uri="{FF2B5EF4-FFF2-40B4-BE49-F238E27FC236}">
                  <a16:creationId xmlns:a16="http://schemas.microsoft.com/office/drawing/2014/main" id="{CF223909-E46E-427F-B621-95C4253AFA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89621E57-2CC8-4CF5-A01A-279BA0323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2548" name="Group 260">
            <a:extLst>
              <a:ext uri="{FF2B5EF4-FFF2-40B4-BE49-F238E27FC236}">
                <a16:creationId xmlns:a16="http://schemas.microsoft.com/office/drawing/2014/main" id="{FC319570-433D-4BF7-93D3-216A00E70D6E}"/>
              </a:ext>
            </a:extLst>
          </p:cNvPr>
          <p:cNvGrpSpPr>
            <a:grpSpLocks/>
          </p:cNvGrpSpPr>
          <p:nvPr/>
        </p:nvGrpSpPr>
        <p:grpSpPr bwMode="auto">
          <a:xfrm>
            <a:off x="2690813" y="7883525"/>
            <a:ext cx="396875" cy="133350"/>
            <a:chOff x="4485" y="4697"/>
            <a:chExt cx="250" cy="84"/>
          </a:xfrm>
        </p:grpSpPr>
        <p:sp>
          <p:nvSpPr>
            <p:cNvPr id="12549" name="WordArt 261">
              <a:extLst>
                <a:ext uri="{FF2B5EF4-FFF2-40B4-BE49-F238E27FC236}">
                  <a16:creationId xmlns:a16="http://schemas.microsoft.com/office/drawing/2014/main" id="{DC18FFCF-EE1A-4BCC-B978-8603DA371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2550" name="WordArt 262">
              <a:extLst>
                <a:ext uri="{FF2B5EF4-FFF2-40B4-BE49-F238E27FC236}">
                  <a16:creationId xmlns:a16="http://schemas.microsoft.com/office/drawing/2014/main" id="{EBE6A5A9-BF4A-4EFA-9B5C-D976686B79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2551" name="Group 263">
            <a:extLst>
              <a:ext uri="{FF2B5EF4-FFF2-40B4-BE49-F238E27FC236}">
                <a16:creationId xmlns:a16="http://schemas.microsoft.com/office/drawing/2014/main" id="{FE1DD3AF-E0A8-48E0-A061-1C7D3FC1D717}"/>
              </a:ext>
            </a:extLst>
          </p:cNvPr>
          <p:cNvGrpSpPr>
            <a:grpSpLocks/>
          </p:cNvGrpSpPr>
          <p:nvPr/>
        </p:nvGrpSpPr>
        <p:grpSpPr bwMode="auto">
          <a:xfrm>
            <a:off x="1431925" y="8604250"/>
            <a:ext cx="396875" cy="133350"/>
            <a:chOff x="4145" y="4698"/>
            <a:chExt cx="250" cy="84"/>
          </a:xfrm>
        </p:grpSpPr>
        <p:sp>
          <p:nvSpPr>
            <p:cNvPr id="12552" name="WordArt 264">
              <a:extLst>
                <a:ext uri="{FF2B5EF4-FFF2-40B4-BE49-F238E27FC236}">
                  <a16:creationId xmlns:a16="http://schemas.microsoft.com/office/drawing/2014/main" id="{799363A0-0598-414C-BB5E-9FCA0DDB3F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2553" name="WordArt 265">
              <a:extLst>
                <a:ext uri="{FF2B5EF4-FFF2-40B4-BE49-F238E27FC236}">
                  <a16:creationId xmlns:a16="http://schemas.microsoft.com/office/drawing/2014/main" id="{3B48ECF0-5D55-427B-A2DA-06118C39D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2554" name="Group 266">
            <a:extLst>
              <a:ext uri="{FF2B5EF4-FFF2-40B4-BE49-F238E27FC236}">
                <a16:creationId xmlns:a16="http://schemas.microsoft.com/office/drawing/2014/main" id="{B3983B11-3AB3-4FF4-8BE3-6BFBCC364FA9}"/>
              </a:ext>
            </a:extLst>
          </p:cNvPr>
          <p:cNvGrpSpPr>
            <a:grpSpLocks/>
          </p:cNvGrpSpPr>
          <p:nvPr/>
        </p:nvGrpSpPr>
        <p:grpSpPr bwMode="auto">
          <a:xfrm>
            <a:off x="3592513" y="4079875"/>
            <a:ext cx="396875" cy="133350"/>
            <a:chOff x="3804" y="4698"/>
            <a:chExt cx="250" cy="84"/>
          </a:xfrm>
        </p:grpSpPr>
        <p:sp>
          <p:nvSpPr>
            <p:cNvPr id="12555" name="WordArt 267">
              <a:extLst>
                <a:ext uri="{FF2B5EF4-FFF2-40B4-BE49-F238E27FC236}">
                  <a16:creationId xmlns:a16="http://schemas.microsoft.com/office/drawing/2014/main" id="{95E78E9B-2EEB-4A57-928B-5F7394C43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2556" name="WordArt 268">
              <a:extLst>
                <a:ext uri="{FF2B5EF4-FFF2-40B4-BE49-F238E27FC236}">
                  <a16:creationId xmlns:a16="http://schemas.microsoft.com/office/drawing/2014/main" id="{40B427B7-F6D4-4A48-8D62-CFD27A64F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2557" name="Group 269">
            <a:extLst>
              <a:ext uri="{FF2B5EF4-FFF2-40B4-BE49-F238E27FC236}">
                <a16:creationId xmlns:a16="http://schemas.microsoft.com/office/drawing/2014/main" id="{343C6EA4-7A7A-4856-BAF0-1152A92307A4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6354763"/>
            <a:ext cx="396875" cy="133350"/>
            <a:chOff x="4542" y="4925"/>
            <a:chExt cx="250" cy="84"/>
          </a:xfrm>
        </p:grpSpPr>
        <p:sp>
          <p:nvSpPr>
            <p:cNvPr id="12558" name="WordArt 270">
              <a:extLst>
                <a:ext uri="{FF2B5EF4-FFF2-40B4-BE49-F238E27FC236}">
                  <a16:creationId xmlns:a16="http://schemas.microsoft.com/office/drawing/2014/main" id="{6370D988-E06D-454A-948B-C153F0F86F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2559" name="WordArt 271">
              <a:extLst>
                <a:ext uri="{FF2B5EF4-FFF2-40B4-BE49-F238E27FC236}">
                  <a16:creationId xmlns:a16="http://schemas.microsoft.com/office/drawing/2014/main" id="{73B47BE2-725B-49C3-8947-AEC103D7E1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0F0A596F-0B1C-495A-A917-A7EE4E1ACAAA}"/>
              </a:ext>
            </a:extLst>
          </p:cNvPr>
          <p:cNvGrpSpPr>
            <a:grpSpLocks/>
          </p:cNvGrpSpPr>
          <p:nvPr/>
        </p:nvGrpSpPr>
        <p:grpSpPr bwMode="auto">
          <a:xfrm>
            <a:off x="550863" y="434975"/>
            <a:ext cx="11385550" cy="9045575"/>
            <a:chOff x="347" y="274"/>
            <a:chExt cx="7172" cy="5698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02C6A6A2-6263-4C04-8C53-F65F5543A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F79AFC9F-C86D-41C9-82C4-391177216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48AFCC53-7E21-4398-AAE5-56CD2D0A4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BB9D3978-3098-4382-8D1B-B0E572F2A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085B33E1-58A9-4985-8623-46937294C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45D140E3-98D7-4451-B575-85B9E116B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EC9B971A-BE8F-424C-B987-2FFD7D01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29078599-1B46-4225-94B4-C63C0BA18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905899DD-2417-4AA2-99A6-E3B96F2CF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07D38842-37E0-487F-B08C-8CBE4619A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70D2F834-E188-4CB9-B000-BF2131C34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FEF72F8E-31C6-4B25-A987-AC197786E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4E675BA4-CDCF-4942-8123-4D3956D80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5BE42723-688D-4C16-B5C8-7E8D8563A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520EBBFB-D8D5-47B5-9BE4-EECC836CA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3D4C6791-219F-4469-893F-CBF715B3C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8379D8E5-D350-4BF8-BFA4-8CE75C1A7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252603DF-764A-48F5-8BE0-A521EA10A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221AE5CF-BD64-4615-8A6F-B7CBE1659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DFDD279D-7329-4829-9A03-84DAF12A6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82E1E78B-D8A1-41F8-9C22-70BBED26B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07C2DF68-755A-443B-8A84-53175D443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42165D5F-5F55-4B9A-AC14-21B759949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9E99AED4-1F1C-42CA-88F4-8C2F71EE1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38B149DF-C46F-4E72-BF03-039F12043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E5A65643-BE3F-4779-842E-35FBA36B4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0B221576-4CF0-4AE8-B0C3-2F4B15A58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CC0F21D7-FC4D-49CD-98D8-C340AE59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739ABED1-D891-430B-8753-A722E76AC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0D118FF3-7449-4BB0-8B18-951DD26F1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567FE712-D59B-431F-8E34-4744FC2A4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C7512796-6568-4ED0-8B5E-62F9D09B4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231DC8BC-949E-4F75-9CC7-CE66BEA8F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E69B9092-76E7-4B44-A94B-F4AA9C6AD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DBBB8702-E3EB-4893-9F75-95B8213C6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448" name="Text Box 40">
            <a:extLst>
              <a:ext uri="{FF2B5EF4-FFF2-40B4-BE49-F238E27FC236}">
                <a16:creationId xmlns:a16="http://schemas.microsoft.com/office/drawing/2014/main" id="{2464122F-75B9-440C-A9D6-3E1409A7F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7449" name="Group 41">
            <a:extLst>
              <a:ext uri="{FF2B5EF4-FFF2-40B4-BE49-F238E27FC236}">
                <a16:creationId xmlns:a16="http://schemas.microsoft.com/office/drawing/2014/main" id="{ED18FDF0-A60C-4392-A9C0-69EFC5247B31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7450" name="WordArt 42">
              <a:extLst>
                <a:ext uri="{FF2B5EF4-FFF2-40B4-BE49-F238E27FC236}">
                  <a16:creationId xmlns:a16="http://schemas.microsoft.com/office/drawing/2014/main" id="{3B377E5B-8156-416D-A1EE-A4DF6DDC7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7451" name="WordArt 43">
              <a:extLst>
                <a:ext uri="{FF2B5EF4-FFF2-40B4-BE49-F238E27FC236}">
                  <a16:creationId xmlns:a16="http://schemas.microsoft.com/office/drawing/2014/main" id="{29D565A6-8E69-4795-8433-3DBF10DB68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7452" name="Group 44">
            <a:extLst>
              <a:ext uri="{FF2B5EF4-FFF2-40B4-BE49-F238E27FC236}">
                <a16:creationId xmlns:a16="http://schemas.microsoft.com/office/drawing/2014/main" id="{576840BF-BC02-43D0-993F-7531069F3F43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7453" name="WordArt 45">
              <a:extLst>
                <a:ext uri="{FF2B5EF4-FFF2-40B4-BE49-F238E27FC236}">
                  <a16:creationId xmlns:a16="http://schemas.microsoft.com/office/drawing/2014/main" id="{4C4640F4-9711-4DF1-BA91-9E89C29A2B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7454" name="WordArt 46">
              <a:extLst>
                <a:ext uri="{FF2B5EF4-FFF2-40B4-BE49-F238E27FC236}">
                  <a16:creationId xmlns:a16="http://schemas.microsoft.com/office/drawing/2014/main" id="{2EA3FC3D-F60E-4DDC-BB38-009CD9EA2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7455" name="Group 47">
            <a:extLst>
              <a:ext uri="{FF2B5EF4-FFF2-40B4-BE49-F238E27FC236}">
                <a16:creationId xmlns:a16="http://schemas.microsoft.com/office/drawing/2014/main" id="{227C66F6-5062-493D-B3ED-364CA61D2171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7456" name="WordArt 48">
              <a:extLst>
                <a:ext uri="{FF2B5EF4-FFF2-40B4-BE49-F238E27FC236}">
                  <a16:creationId xmlns:a16="http://schemas.microsoft.com/office/drawing/2014/main" id="{20A34717-EC8D-440A-9CF7-033DDD8EE3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7457" name="WordArt 49">
              <a:extLst>
                <a:ext uri="{FF2B5EF4-FFF2-40B4-BE49-F238E27FC236}">
                  <a16:creationId xmlns:a16="http://schemas.microsoft.com/office/drawing/2014/main" id="{E4FB6EC8-7E08-4429-A6F5-64039DA8A5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7458" name="Group 50">
            <a:extLst>
              <a:ext uri="{FF2B5EF4-FFF2-40B4-BE49-F238E27FC236}">
                <a16:creationId xmlns:a16="http://schemas.microsoft.com/office/drawing/2014/main" id="{CC5596AB-B4C5-48C9-82B2-561212D772A6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7459" name="WordArt 51">
              <a:extLst>
                <a:ext uri="{FF2B5EF4-FFF2-40B4-BE49-F238E27FC236}">
                  <a16:creationId xmlns:a16="http://schemas.microsoft.com/office/drawing/2014/main" id="{E3E05C74-217B-44AB-85AA-CA69CF776D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7460" name="WordArt 52">
              <a:extLst>
                <a:ext uri="{FF2B5EF4-FFF2-40B4-BE49-F238E27FC236}">
                  <a16:creationId xmlns:a16="http://schemas.microsoft.com/office/drawing/2014/main" id="{57E75897-2AC3-42F9-B854-5849FBF3C6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7461" name="Group 53">
            <a:extLst>
              <a:ext uri="{FF2B5EF4-FFF2-40B4-BE49-F238E27FC236}">
                <a16:creationId xmlns:a16="http://schemas.microsoft.com/office/drawing/2014/main" id="{48C911D6-486A-47B1-96DB-0BE3917CF3B6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7462" name="WordArt 54">
              <a:extLst>
                <a:ext uri="{FF2B5EF4-FFF2-40B4-BE49-F238E27FC236}">
                  <a16:creationId xmlns:a16="http://schemas.microsoft.com/office/drawing/2014/main" id="{7AED95C2-708C-413C-ACFF-9BD32B78B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7463" name="WordArt 55">
              <a:extLst>
                <a:ext uri="{FF2B5EF4-FFF2-40B4-BE49-F238E27FC236}">
                  <a16:creationId xmlns:a16="http://schemas.microsoft.com/office/drawing/2014/main" id="{E71DE029-B5AF-46E7-83A7-1C818540D1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7464" name="Group 56">
            <a:extLst>
              <a:ext uri="{FF2B5EF4-FFF2-40B4-BE49-F238E27FC236}">
                <a16:creationId xmlns:a16="http://schemas.microsoft.com/office/drawing/2014/main" id="{CB8DEB2E-400D-4EB9-A8AC-FFA59ECAD78A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7465" name="WordArt 57">
              <a:extLst>
                <a:ext uri="{FF2B5EF4-FFF2-40B4-BE49-F238E27FC236}">
                  <a16:creationId xmlns:a16="http://schemas.microsoft.com/office/drawing/2014/main" id="{5103209E-E10F-4E0C-91A5-727ACEBC51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5E0CE33C-5BCD-4A07-8A4C-97D241F8A4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7467" name="Group 59">
            <a:extLst>
              <a:ext uri="{FF2B5EF4-FFF2-40B4-BE49-F238E27FC236}">
                <a16:creationId xmlns:a16="http://schemas.microsoft.com/office/drawing/2014/main" id="{0D09D788-7300-4D36-BFB3-575C47A7889E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7468" name="WordArt 60">
              <a:extLst>
                <a:ext uri="{FF2B5EF4-FFF2-40B4-BE49-F238E27FC236}">
                  <a16:creationId xmlns:a16="http://schemas.microsoft.com/office/drawing/2014/main" id="{D8A0BBAE-39EF-47E2-9120-E0FA2862CA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580DB102-C765-4F66-85F5-FB2AD2B1D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7470" name="Group 62">
            <a:extLst>
              <a:ext uri="{FF2B5EF4-FFF2-40B4-BE49-F238E27FC236}">
                <a16:creationId xmlns:a16="http://schemas.microsoft.com/office/drawing/2014/main" id="{CB039769-BFAD-4935-893B-17EFFA3BC699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7471" name="WordArt 63">
              <a:extLst>
                <a:ext uri="{FF2B5EF4-FFF2-40B4-BE49-F238E27FC236}">
                  <a16:creationId xmlns:a16="http://schemas.microsoft.com/office/drawing/2014/main" id="{0883ECC9-3B7D-49F4-A9A4-9C52775DB1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1753813C-5143-4179-94F0-217CE527F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7473" name="Group 65">
            <a:extLst>
              <a:ext uri="{FF2B5EF4-FFF2-40B4-BE49-F238E27FC236}">
                <a16:creationId xmlns:a16="http://schemas.microsoft.com/office/drawing/2014/main" id="{5285A95B-9525-414C-862A-FB20C39D2642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270B07E9-A5C2-43CA-AF0F-C1132027B6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5CA5FFC1-7F9E-41D4-9F31-EA735FDE2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7476" name="Group 68">
            <a:extLst>
              <a:ext uri="{FF2B5EF4-FFF2-40B4-BE49-F238E27FC236}">
                <a16:creationId xmlns:a16="http://schemas.microsoft.com/office/drawing/2014/main" id="{55839F7C-0F66-4AE4-B90B-A180E8A5BFB4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F691D1DC-4B58-4DB0-90DD-3EDF76284B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B1BF59DD-D967-4311-9BBE-C545AA6DC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7479" name="Group 71">
            <a:extLst>
              <a:ext uri="{FF2B5EF4-FFF2-40B4-BE49-F238E27FC236}">
                <a16:creationId xmlns:a16="http://schemas.microsoft.com/office/drawing/2014/main" id="{7BA91B03-ADE7-46B7-B632-7529D15E1169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583C6B4A-65BB-4E58-901D-5F04F09E67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DC92C749-F7CE-4A29-8F19-30220C85B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7482" name="Group 74">
            <a:extLst>
              <a:ext uri="{FF2B5EF4-FFF2-40B4-BE49-F238E27FC236}">
                <a16:creationId xmlns:a16="http://schemas.microsoft.com/office/drawing/2014/main" id="{E82C7F6A-D933-4D1E-BC07-A652D208EAD6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7483" name="WordArt 75">
              <a:extLst>
                <a:ext uri="{FF2B5EF4-FFF2-40B4-BE49-F238E27FC236}">
                  <a16:creationId xmlns:a16="http://schemas.microsoft.com/office/drawing/2014/main" id="{8B493369-5C16-4F3D-ADA1-25130FC235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ABD80591-B4C5-4A1E-9278-9A514C3C43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7485" name="Group 77">
            <a:extLst>
              <a:ext uri="{FF2B5EF4-FFF2-40B4-BE49-F238E27FC236}">
                <a16:creationId xmlns:a16="http://schemas.microsoft.com/office/drawing/2014/main" id="{4099890D-229C-42BE-9B9D-0766F4DFDC0A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7486" name="WordArt 78">
              <a:extLst>
                <a:ext uri="{FF2B5EF4-FFF2-40B4-BE49-F238E27FC236}">
                  <a16:creationId xmlns:a16="http://schemas.microsoft.com/office/drawing/2014/main" id="{595E0ADE-84D0-4BD5-AE4C-16C5C2F41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B53EC388-FA43-42DA-906C-E6B4F02015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7488" name="Group 80">
            <a:extLst>
              <a:ext uri="{FF2B5EF4-FFF2-40B4-BE49-F238E27FC236}">
                <a16:creationId xmlns:a16="http://schemas.microsoft.com/office/drawing/2014/main" id="{1FE60FB2-79E5-4DCD-934D-6568BB777694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7489" name="WordArt 81">
              <a:extLst>
                <a:ext uri="{FF2B5EF4-FFF2-40B4-BE49-F238E27FC236}">
                  <a16:creationId xmlns:a16="http://schemas.microsoft.com/office/drawing/2014/main" id="{CFD53915-F343-4CF3-A7BE-8C41EF929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7490" name="WordArt 82">
              <a:extLst>
                <a:ext uri="{FF2B5EF4-FFF2-40B4-BE49-F238E27FC236}">
                  <a16:creationId xmlns:a16="http://schemas.microsoft.com/office/drawing/2014/main" id="{C79777FA-9A43-4458-9759-487B189A9F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7491" name="Group 83">
            <a:extLst>
              <a:ext uri="{FF2B5EF4-FFF2-40B4-BE49-F238E27FC236}">
                <a16:creationId xmlns:a16="http://schemas.microsoft.com/office/drawing/2014/main" id="{9992A9DF-9A71-4AAF-A6B3-76D2AFBC595E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7492" name="WordArt 84">
              <a:extLst>
                <a:ext uri="{FF2B5EF4-FFF2-40B4-BE49-F238E27FC236}">
                  <a16:creationId xmlns:a16="http://schemas.microsoft.com/office/drawing/2014/main" id="{FE1FC4C3-89BA-4FB7-A6E6-649224B66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7493" name="WordArt 85">
              <a:extLst>
                <a:ext uri="{FF2B5EF4-FFF2-40B4-BE49-F238E27FC236}">
                  <a16:creationId xmlns:a16="http://schemas.microsoft.com/office/drawing/2014/main" id="{6793DC1E-F53E-4837-BC27-EF64AA272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7494" name="Group 86">
            <a:extLst>
              <a:ext uri="{FF2B5EF4-FFF2-40B4-BE49-F238E27FC236}">
                <a16:creationId xmlns:a16="http://schemas.microsoft.com/office/drawing/2014/main" id="{BE73BFB4-48E9-4069-BED7-180E82F5DCDC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7495" name="WordArt 87">
              <a:extLst>
                <a:ext uri="{FF2B5EF4-FFF2-40B4-BE49-F238E27FC236}">
                  <a16:creationId xmlns:a16="http://schemas.microsoft.com/office/drawing/2014/main" id="{61F93BF8-D97F-419F-B280-D699BE360D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7496" name="WordArt 88">
              <a:extLst>
                <a:ext uri="{FF2B5EF4-FFF2-40B4-BE49-F238E27FC236}">
                  <a16:creationId xmlns:a16="http://schemas.microsoft.com/office/drawing/2014/main" id="{DF77BF40-2263-44BA-8896-C50252CC30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7497" name="Group 89">
            <a:extLst>
              <a:ext uri="{FF2B5EF4-FFF2-40B4-BE49-F238E27FC236}">
                <a16:creationId xmlns:a16="http://schemas.microsoft.com/office/drawing/2014/main" id="{9D4F4CC5-0100-45C9-ACE7-311817A15A42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7498" name="WordArt 90">
              <a:extLst>
                <a:ext uri="{FF2B5EF4-FFF2-40B4-BE49-F238E27FC236}">
                  <a16:creationId xmlns:a16="http://schemas.microsoft.com/office/drawing/2014/main" id="{E6D30F24-BEA6-4EE1-9239-4FAA70160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7499" name="WordArt 91">
              <a:extLst>
                <a:ext uri="{FF2B5EF4-FFF2-40B4-BE49-F238E27FC236}">
                  <a16:creationId xmlns:a16="http://schemas.microsoft.com/office/drawing/2014/main" id="{116A7F5D-25D7-4A10-9091-90694D1E08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7500" name="Group 92">
            <a:extLst>
              <a:ext uri="{FF2B5EF4-FFF2-40B4-BE49-F238E27FC236}">
                <a16:creationId xmlns:a16="http://schemas.microsoft.com/office/drawing/2014/main" id="{D5620E9F-2A37-4F20-A02E-913324196148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7501" name="WordArt 93">
              <a:extLst>
                <a:ext uri="{FF2B5EF4-FFF2-40B4-BE49-F238E27FC236}">
                  <a16:creationId xmlns:a16="http://schemas.microsoft.com/office/drawing/2014/main" id="{15038C5F-ED90-4776-A2FD-7CF135314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7502" name="WordArt 94">
              <a:extLst>
                <a:ext uri="{FF2B5EF4-FFF2-40B4-BE49-F238E27FC236}">
                  <a16:creationId xmlns:a16="http://schemas.microsoft.com/office/drawing/2014/main" id="{CC9DF605-F434-40C3-83A2-5EE1DCAE38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7503" name="Group 95">
            <a:extLst>
              <a:ext uri="{FF2B5EF4-FFF2-40B4-BE49-F238E27FC236}">
                <a16:creationId xmlns:a16="http://schemas.microsoft.com/office/drawing/2014/main" id="{2C64ABC9-32B3-43BC-803F-74E1CDE65283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7504" name="WordArt 96">
              <a:extLst>
                <a:ext uri="{FF2B5EF4-FFF2-40B4-BE49-F238E27FC236}">
                  <a16:creationId xmlns:a16="http://schemas.microsoft.com/office/drawing/2014/main" id="{69BE0E9C-2464-4CB8-A072-4A487D4CEC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7505" name="WordArt 97">
              <a:extLst>
                <a:ext uri="{FF2B5EF4-FFF2-40B4-BE49-F238E27FC236}">
                  <a16:creationId xmlns:a16="http://schemas.microsoft.com/office/drawing/2014/main" id="{E9399717-E615-4AE8-8D35-08B1A268D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7506" name="Group 98">
            <a:extLst>
              <a:ext uri="{FF2B5EF4-FFF2-40B4-BE49-F238E27FC236}">
                <a16:creationId xmlns:a16="http://schemas.microsoft.com/office/drawing/2014/main" id="{EC694AB2-B171-4207-A201-19E70457DF04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7507" name="WordArt 99">
              <a:extLst>
                <a:ext uri="{FF2B5EF4-FFF2-40B4-BE49-F238E27FC236}">
                  <a16:creationId xmlns:a16="http://schemas.microsoft.com/office/drawing/2014/main" id="{BE469DF5-A388-48C3-8DE0-9274943A77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7508" name="WordArt 100">
              <a:extLst>
                <a:ext uri="{FF2B5EF4-FFF2-40B4-BE49-F238E27FC236}">
                  <a16:creationId xmlns:a16="http://schemas.microsoft.com/office/drawing/2014/main" id="{2D8DE17F-438E-4510-A987-F5E089C8A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7509" name="Group 101">
            <a:extLst>
              <a:ext uri="{FF2B5EF4-FFF2-40B4-BE49-F238E27FC236}">
                <a16:creationId xmlns:a16="http://schemas.microsoft.com/office/drawing/2014/main" id="{2CA4D9D9-8B92-4011-AE91-0EC381BFF191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7510" name="WordArt 102">
              <a:extLst>
                <a:ext uri="{FF2B5EF4-FFF2-40B4-BE49-F238E27FC236}">
                  <a16:creationId xmlns:a16="http://schemas.microsoft.com/office/drawing/2014/main" id="{3532D6E2-EC96-446B-ACDD-99EC5FEE3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7511" name="WordArt 103">
              <a:extLst>
                <a:ext uri="{FF2B5EF4-FFF2-40B4-BE49-F238E27FC236}">
                  <a16:creationId xmlns:a16="http://schemas.microsoft.com/office/drawing/2014/main" id="{44B4A73C-CE84-44C4-80D9-DFE85CCE5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7512" name="Group 104">
            <a:extLst>
              <a:ext uri="{FF2B5EF4-FFF2-40B4-BE49-F238E27FC236}">
                <a16:creationId xmlns:a16="http://schemas.microsoft.com/office/drawing/2014/main" id="{906781DB-FB1D-43C6-8C69-A0E875EE091B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7513" name="WordArt 105">
              <a:extLst>
                <a:ext uri="{FF2B5EF4-FFF2-40B4-BE49-F238E27FC236}">
                  <a16:creationId xmlns:a16="http://schemas.microsoft.com/office/drawing/2014/main" id="{AEC81459-5A65-46F3-8847-2A99418A4C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7514" name="WordArt 106">
              <a:extLst>
                <a:ext uri="{FF2B5EF4-FFF2-40B4-BE49-F238E27FC236}">
                  <a16:creationId xmlns:a16="http://schemas.microsoft.com/office/drawing/2014/main" id="{47BAEB21-023D-4FD0-B1BF-D4932596F0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7515" name="Group 107">
            <a:extLst>
              <a:ext uri="{FF2B5EF4-FFF2-40B4-BE49-F238E27FC236}">
                <a16:creationId xmlns:a16="http://schemas.microsoft.com/office/drawing/2014/main" id="{15041A73-290C-4386-BDAF-5EDD27C19C6B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7516" name="WordArt 108">
              <a:extLst>
                <a:ext uri="{FF2B5EF4-FFF2-40B4-BE49-F238E27FC236}">
                  <a16:creationId xmlns:a16="http://schemas.microsoft.com/office/drawing/2014/main" id="{8409EBE4-DED8-4481-A1A7-0F0571E604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7517" name="WordArt 109">
              <a:extLst>
                <a:ext uri="{FF2B5EF4-FFF2-40B4-BE49-F238E27FC236}">
                  <a16:creationId xmlns:a16="http://schemas.microsoft.com/office/drawing/2014/main" id="{AE517BF7-EC2A-46AB-A1A5-2FE43B33D3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7518" name="Group 110">
            <a:extLst>
              <a:ext uri="{FF2B5EF4-FFF2-40B4-BE49-F238E27FC236}">
                <a16:creationId xmlns:a16="http://schemas.microsoft.com/office/drawing/2014/main" id="{1F8FE669-A008-4FBF-AABD-DD8AFAB3AAC5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7519" name="WordArt 111">
              <a:extLst>
                <a:ext uri="{FF2B5EF4-FFF2-40B4-BE49-F238E27FC236}">
                  <a16:creationId xmlns:a16="http://schemas.microsoft.com/office/drawing/2014/main" id="{31E4171D-5CB2-45F0-8494-ED320E3679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7520" name="WordArt 112">
              <a:extLst>
                <a:ext uri="{FF2B5EF4-FFF2-40B4-BE49-F238E27FC236}">
                  <a16:creationId xmlns:a16="http://schemas.microsoft.com/office/drawing/2014/main" id="{1E9D8F07-0014-41C5-A864-C1FB12C13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7521" name="Group 113">
            <a:extLst>
              <a:ext uri="{FF2B5EF4-FFF2-40B4-BE49-F238E27FC236}">
                <a16:creationId xmlns:a16="http://schemas.microsoft.com/office/drawing/2014/main" id="{A406D333-F9AD-49DE-BD3B-51960106B497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7522" name="WordArt 114">
              <a:extLst>
                <a:ext uri="{FF2B5EF4-FFF2-40B4-BE49-F238E27FC236}">
                  <a16:creationId xmlns:a16="http://schemas.microsoft.com/office/drawing/2014/main" id="{33F7723D-69B5-4716-B361-61AD51CBAF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7523" name="WordArt 115">
              <a:extLst>
                <a:ext uri="{FF2B5EF4-FFF2-40B4-BE49-F238E27FC236}">
                  <a16:creationId xmlns:a16="http://schemas.microsoft.com/office/drawing/2014/main" id="{80886B6B-A129-40FD-8CE9-BF4D566720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7524" name="Group 116">
            <a:extLst>
              <a:ext uri="{FF2B5EF4-FFF2-40B4-BE49-F238E27FC236}">
                <a16:creationId xmlns:a16="http://schemas.microsoft.com/office/drawing/2014/main" id="{F6CEC157-33D1-4D55-A19D-6C167F10EB94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7525" name="WordArt 117">
              <a:extLst>
                <a:ext uri="{FF2B5EF4-FFF2-40B4-BE49-F238E27FC236}">
                  <a16:creationId xmlns:a16="http://schemas.microsoft.com/office/drawing/2014/main" id="{11E3B079-F2DF-450B-A101-BE001AEA3D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7526" name="WordArt 118">
              <a:extLst>
                <a:ext uri="{FF2B5EF4-FFF2-40B4-BE49-F238E27FC236}">
                  <a16:creationId xmlns:a16="http://schemas.microsoft.com/office/drawing/2014/main" id="{04C4DB51-855A-479D-9D90-8215D3F4B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7527" name="Group 119">
            <a:extLst>
              <a:ext uri="{FF2B5EF4-FFF2-40B4-BE49-F238E27FC236}">
                <a16:creationId xmlns:a16="http://schemas.microsoft.com/office/drawing/2014/main" id="{1140D86D-6F19-4C0A-98C1-F6F25569A663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7528" name="WordArt 120">
              <a:extLst>
                <a:ext uri="{FF2B5EF4-FFF2-40B4-BE49-F238E27FC236}">
                  <a16:creationId xmlns:a16="http://schemas.microsoft.com/office/drawing/2014/main" id="{31083817-54CA-4B11-971E-3F13DCE7F4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7529" name="WordArt 121">
              <a:extLst>
                <a:ext uri="{FF2B5EF4-FFF2-40B4-BE49-F238E27FC236}">
                  <a16:creationId xmlns:a16="http://schemas.microsoft.com/office/drawing/2014/main" id="{6491A609-1AA6-488D-B46B-F8EA65A938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7530" name="Group 122">
            <a:extLst>
              <a:ext uri="{FF2B5EF4-FFF2-40B4-BE49-F238E27FC236}">
                <a16:creationId xmlns:a16="http://schemas.microsoft.com/office/drawing/2014/main" id="{B8E0F93A-4F9F-4F64-A168-50A06B951D9B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7531" name="WordArt 123">
              <a:extLst>
                <a:ext uri="{FF2B5EF4-FFF2-40B4-BE49-F238E27FC236}">
                  <a16:creationId xmlns:a16="http://schemas.microsoft.com/office/drawing/2014/main" id="{C5678672-39DE-4CA7-8EB9-C90A7DCC62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7532" name="WordArt 124">
              <a:extLst>
                <a:ext uri="{FF2B5EF4-FFF2-40B4-BE49-F238E27FC236}">
                  <a16:creationId xmlns:a16="http://schemas.microsoft.com/office/drawing/2014/main" id="{ADC22EF6-884F-4C32-AA5B-0DC9E49ADB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7533" name="Group 125">
            <a:extLst>
              <a:ext uri="{FF2B5EF4-FFF2-40B4-BE49-F238E27FC236}">
                <a16:creationId xmlns:a16="http://schemas.microsoft.com/office/drawing/2014/main" id="{C3F66339-A6D4-4E20-9E90-A47763D5AA54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7534" name="WordArt 126">
              <a:extLst>
                <a:ext uri="{FF2B5EF4-FFF2-40B4-BE49-F238E27FC236}">
                  <a16:creationId xmlns:a16="http://schemas.microsoft.com/office/drawing/2014/main" id="{02671F46-0CE3-49C2-9DF7-C7863136F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7535" name="WordArt 127">
              <a:extLst>
                <a:ext uri="{FF2B5EF4-FFF2-40B4-BE49-F238E27FC236}">
                  <a16:creationId xmlns:a16="http://schemas.microsoft.com/office/drawing/2014/main" id="{E5A62F12-8FCD-4CD6-A1C6-6215175D7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7536" name="Group 128">
            <a:extLst>
              <a:ext uri="{FF2B5EF4-FFF2-40B4-BE49-F238E27FC236}">
                <a16:creationId xmlns:a16="http://schemas.microsoft.com/office/drawing/2014/main" id="{AF2C726B-B960-4705-927E-0857C8B5DAD8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7537" name="WordArt 129">
              <a:extLst>
                <a:ext uri="{FF2B5EF4-FFF2-40B4-BE49-F238E27FC236}">
                  <a16:creationId xmlns:a16="http://schemas.microsoft.com/office/drawing/2014/main" id="{7D57351E-5638-4321-A640-A5448A408E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7538" name="WordArt 130">
              <a:extLst>
                <a:ext uri="{FF2B5EF4-FFF2-40B4-BE49-F238E27FC236}">
                  <a16:creationId xmlns:a16="http://schemas.microsoft.com/office/drawing/2014/main" id="{F7A6D50B-4B72-4759-9E1C-0B41E3A0A1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7539" name="Group 131">
            <a:extLst>
              <a:ext uri="{FF2B5EF4-FFF2-40B4-BE49-F238E27FC236}">
                <a16:creationId xmlns:a16="http://schemas.microsoft.com/office/drawing/2014/main" id="{C54B2680-1BFE-4B84-BD94-38D4C6D37AA7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7540" name="WordArt 132">
              <a:extLst>
                <a:ext uri="{FF2B5EF4-FFF2-40B4-BE49-F238E27FC236}">
                  <a16:creationId xmlns:a16="http://schemas.microsoft.com/office/drawing/2014/main" id="{82022345-FF3F-4A5B-8210-5ED15C3C0A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7541" name="WordArt 133">
              <a:extLst>
                <a:ext uri="{FF2B5EF4-FFF2-40B4-BE49-F238E27FC236}">
                  <a16:creationId xmlns:a16="http://schemas.microsoft.com/office/drawing/2014/main" id="{350998CA-3ACE-4871-A354-ED59EB6643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7542" name="Group 134">
            <a:extLst>
              <a:ext uri="{FF2B5EF4-FFF2-40B4-BE49-F238E27FC236}">
                <a16:creationId xmlns:a16="http://schemas.microsoft.com/office/drawing/2014/main" id="{987FFE86-6326-4B55-8645-16629E9E1E75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7543" name="WordArt 135">
              <a:extLst>
                <a:ext uri="{FF2B5EF4-FFF2-40B4-BE49-F238E27FC236}">
                  <a16:creationId xmlns:a16="http://schemas.microsoft.com/office/drawing/2014/main" id="{E4B583EA-4A1B-4B38-A2C5-569211A7F4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7544" name="WordArt 136">
              <a:extLst>
                <a:ext uri="{FF2B5EF4-FFF2-40B4-BE49-F238E27FC236}">
                  <a16:creationId xmlns:a16="http://schemas.microsoft.com/office/drawing/2014/main" id="{63E91812-5697-48F3-B3BF-0708F5E9D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7545" name="Group 137">
            <a:extLst>
              <a:ext uri="{FF2B5EF4-FFF2-40B4-BE49-F238E27FC236}">
                <a16:creationId xmlns:a16="http://schemas.microsoft.com/office/drawing/2014/main" id="{088B4736-0AB3-4D1C-9183-916A83C299D0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7546" name="WordArt 138">
              <a:extLst>
                <a:ext uri="{FF2B5EF4-FFF2-40B4-BE49-F238E27FC236}">
                  <a16:creationId xmlns:a16="http://schemas.microsoft.com/office/drawing/2014/main" id="{37FD5148-79DA-4D54-9841-7FF3304FB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7547" name="WordArt 139">
              <a:extLst>
                <a:ext uri="{FF2B5EF4-FFF2-40B4-BE49-F238E27FC236}">
                  <a16:creationId xmlns:a16="http://schemas.microsoft.com/office/drawing/2014/main" id="{58E8FFD6-C060-46A5-9923-A51613012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7548" name="Group 140">
            <a:extLst>
              <a:ext uri="{FF2B5EF4-FFF2-40B4-BE49-F238E27FC236}">
                <a16:creationId xmlns:a16="http://schemas.microsoft.com/office/drawing/2014/main" id="{A9C449A8-CF6E-4F9C-9283-BDC5D4D29882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7549" name="WordArt 141">
              <a:extLst>
                <a:ext uri="{FF2B5EF4-FFF2-40B4-BE49-F238E27FC236}">
                  <a16:creationId xmlns:a16="http://schemas.microsoft.com/office/drawing/2014/main" id="{DA14E4B9-3674-4B13-A5D8-10487CE7D8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7550" name="WordArt 142">
              <a:extLst>
                <a:ext uri="{FF2B5EF4-FFF2-40B4-BE49-F238E27FC236}">
                  <a16:creationId xmlns:a16="http://schemas.microsoft.com/office/drawing/2014/main" id="{7A82C7FC-821C-46B5-9AC1-2B2760F50E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24F99EFA-A94B-4962-8F87-D71725CCFBDA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390525"/>
            <a:ext cx="11342688" cy="9090025"/>
            <a:chOff x="346" y="246"/>
            <a:chExt cx="7145" cy="5726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1E4FA8B6-1FCB-46FA-A80F-FA85A9A2F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5746"/>
              <a:ext cx="171" cy="226"/>
            </a:xfrm>
            <a:custGeom>
              <a:avLst/>
              <a:gdLst>
                <a:gd name="T0" fmla="*/ 0 w 171"/>
                <a:gd name="T1" fmla="*/ 0 h 226"/>
                <a:gd name="T2" fmla="*/ 0 w 171"/>
                <a:gd name="T3" fmla="*/ 113 h 226"/>
                <a:gd name="T4" fmla="*/ 57 w 171"/>
                <a:gd name="T5" fmla="*/ 113 h 226"/>
                <a:gd name="T6" fmla="*/ 57 w 171"/>
                <a:gd name="T7" fmla="*/ 170 h 226"/>
                <a:gd name="T8" fmla="*/ 0 w 171"/>
                <a:gd name="T9" fmla="*/ 170 h 226"/>
                <a:gd name="T10" fmla="*/ 0 w 171"/>
                <a:gd name="T11" fmla="*/ 226 h 226"/>
                <a:gd name="T12" fmla="*/ 171 w 171"/>
                <a:gd name="T13" fmla="*/ 226 h 226"/>
                <a:gd name="T14" fmla="*/ 171 w 171"/>
                <a:gd name="T15" fmla="*/ 56 h 226"/>
                <a:gd name="T16" fmla="*/ 114 w 171"/>
                <a:gd name="T17" fmla="*/ 56 h 226"/>
                <a:gd name="T18" fmla="*/ 114 w 171"/>
                <a:gd name="T19" fmla="*/ 0 h 226"/>
                <a:gd name="T20" fmla="*/ 0 w 171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6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71" y="226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1B3819E3-3199-4C55-B145-477DD79F9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529"/>
              <a:ext cx="1304" cy="1531"/>
            </a:xfrm>
            <a:custGeom>
              <a:avLst/>
              <a:gdLst>
                <a:gd name="T0" fmla="*/ 1191 w 1304"/>
                <a:gd name="T1" fmla="*/ 794 h 1531"/>
                <a:gd name="T2" fmla="*/ 1078 w 1304"/>
                <a:gd name="T3" fmla="*/ 851 h 1531"/>
                <a:gd name="T4" fmla="*/ 1021 w 1304"/>
                <a:gd name="T5" fmla="*/ 1021 h 1531"/>
                <a:gd name="T6" fmla="*/ 1078 w 1304"/>
                <a:gd name="T7" fmla="*/ 1134 h 1531"/>
                <a:gd name="T8" fmla="*/ 1021 w 1304"/>
                <a:gd name="T9" fmla="*/ 1191 h 1531"/>
                <a:gd name="T10" fmla="*/ 1078 w 1304"/>
                <a:gd name="T11" fmla="*/ 1248 h 1531"/>
                <a:gd name="T12" fmla="*/ 1304 w 1304"/>
                <a:gd name="T13" fmla="*/ 1418 h 1531"/>
                <a:gd name="T14" fmla="*/ 1248 w 1304"/>
                <a:gd name="T15" fmla="*/ 1531 h 1531"/>
                <a:gd name="T16" fmla="*/ 1134 w 1304"/>
                <a:gd name="T17" fmla="*/ 1474 h 1531"/>
                <a:gd name="T18" fmla="*/ 1021 w 1304"/>
                <a:gd name="T19" fmla="*/ 1361 h 1531"/>
                <a:gd name="T20" fmla="*/ 907 w 1304"/>
                <a:gd name="T21" fmla="*/ 1248 h 1531"/>
                <a:gd name="T22" fmla="*/ 851 w 1304"/>
                <a:gd name="T23" fmla="*/ 1304 h 1531"/>
                <a:gd name="T24" fmla="*/ 737 w 1304"/>
                <a:gd name="T25" fmla="*/ 1248 h 1531"/>
                <a:gd name="T26" fmla="*/ 624 w 1304"/>
                <a:gd name="T27" fmla="*/ 1191 h 1531"/>
                <a:gd name="T28" fmla="*/ 567 w 1304"/>
                <a:gd name="T29" fmla="*/ 1134 h 1531"/>
                <a:gd name="T30" fmla="*/ 511 w 1304"/>
                <a:gd name="T31" fmla="*/ 1077 h 1531"/>
                <a:gd name="T32" fmla="*/ 284 w 1304"/>
                <a:gd name="T33" fmla="*/ 964 h 1531"/>
                <a:gd name="T34" fmla="*/ 340 w 1304"/>
                <a:gd name="T35" fmla="*/ 737 h 1531"/>
                <a:gd name="T36" fmla="*/ 284 w 1304"/>
                <a:gd name="T37" fmla="*/ 681 h 1531"/>
                <a:gd name="T38" fmla="*/ 227 w 1304"/>
                <a:gd name="T39" fmla="*/ 624 h 1531"/>
                <a:gd name="T40" fmla="*/ 114 w 1304"/>
                <a:gd name="T41" fmla="*/ 567 h 1531"/>
                <a:gd name="T42" fmla="*/ 57 w 1304"/>
                <a:gd name="T43" fmla="*/ 454 h 1531"/>
                <a:gd name="T44" fmla="*/ 0 w 1304"/>
                <a:gd name="T45" fmla="*/ 340 h 1531"/>
                <a:gd name="T46" fmla="*/ 114 w 1304"/>
                <a:gd name="T47" fmla="*/ 227 h 1531"/>
                <a:gd name="T48" fmla="*/ 170 w 1304"/>
                <a:gd name="T49" fmla="*/ 170 h 1531"/>
                <a:gd name="T50" fmla="*/ 284 w 1304"/>
                <a:gd name="T51" fmla="*/ 227 h 1531"/>
                <a:gd name="T52" fmla="*/ 340 w 1304"/>
                <a:gd name="T53" fmla="*/ 170 h 1531"/>
                <a:gd name="T54" fmla="*/ 454 w 1304"/>
                <a:gd name="T55" fmla="*/ 0 h 1531"/>
                <a:gd name="T56" fmla="*/ 681 w 1304"/>
                <a:gd name="T57" fmla="*/ 57 h 1531"/>
                <a:gd name="T58" fmla="*/ 737 w 1304"/>
                <a:gd name="T59" fmla="*/ 114 h 1531"/>
                <a:gd name="T60" fmla="*/ 794 w 1304"/>
                <a:gd name="T61" fmla="*/ 170 h 1531"/>
                <a:gd name="T62" fmla="*/ 851 w 1304"/>
                <a:gd name="T63" fmla="*/ 510 h 1531"/>
                <a:gd name="T64" fmla="*/ 907 w 1304"/>
                <a:gd name="T65" fmla="*/ 567 h 1531"/>
                <a:gd name="T66" fmla="*/ 964 w 1304"/>
                <a:gd name="T67" fmla="*/ 624 h 1531"/>
                <a:gd name="T68" fmla="*/ 1021 w 1304"/>
                <a:gd name="T69" fmla="*/ 737 h 1531"/>
                <a:gd name="T70" fmla="*/ 1078 w 1304"/>
                <a:gd name="T71" fmla="*/ 68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531">
                  <a:moveTo>
                    <a:pt x="1191" y="681"/>
                  </a:moveTo>
                  <a:lnTo>
                    <a:pt x="1191" y="794"/>
                  </a:lnTo>
                  <a:lnTo>
                    <a:pt x="1078" y="794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1248"/>
                  </a:lnTo>
                  <a:lnTo>
                    <a:pt x="1304" y="1248"/>
                  </a:lnTo>
                  <a:lnTo>
                    <a:pt x="1304" y="1418"/>
                  </a:lnTo>
                  <a:lnTo>
                    <a:pt x="1248" y="1418"/>
                  </a:lnTo>
                  <a:lnTo>
                    <a:pt x="1248" y="1531"/>
                  </a:lnTo>
                  <a:lnTo>
                    <a:pt x="1134" y="153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1"/>
                  </a:lnTo>
                  <a:lnTo>
                    <a:pt x="1191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33F2443B-3048-40B5-A523-75D94368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1153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227 h 907"/>
                <a:gd name="T4" fmla="*/ 57 w 454"/>
                <a:gd name="T5" fmla="*/ 227 h 907"/>
                <a:gd name="T6" fmla="*/ 57 w 454"/>
                <a:gd name="T7" fmla="*/ 340 h 907"/>
                <a:gd name="T8" fmla="*/ 0 w 454"/>
                <a:gd name="T9" fmla="*/ 340 h 907"/>
                <a:gd name="T10" fmla="*/ 0 w 454"/>
                <a:gd name="T11" fmla="*/ 453 h 907"/>
                <a:gd name="T12" fmla="*/ 57 w 454"/>
                <a:gd name="T13" fmla="*/ 453 h 907"/>
                <a:gd name="T14" fmla="*/ 57 w 454"/>
                <a:gd name="T15" fmla="*/ 510 h 907"/>
                <a:gd name="T16" fmla="*/ 170 w 454"/>
                <a:gd name="T17" fmla="*/ 510 h 907"/>
                <a:gd name="T18" fmla="*/ 170 w 454"/>
                <a:gd name="T19" fmla="*/ 624 h 907"/>
                <a:gd name="T20" fmla="*/ 227 w 454"/>
                <a:gd name="T21" fmla="*/ 624 h 907"/>
                <a:gd name="T22" fmla="*/ 227 w 454"/>
                <a:gd name="T23" fmla="*/ 737 h 907"/>
                <a:gd name="T24" fmla="*/ 170 w 454"/>
                <a:gd name="T25" fmla="*/ 737 h 907"/>
                <a:gd name="T26" fmla="*/ 170 w 454"/>
                <a:gd name="T27" fmla="*/ 794 h 907"/>
                <a:gd name="T28" fmla="*/ 114 w 454"/>
                <a:gd name="T29" fmla="*/ 794 h 907"/>
                <a:gd name="T30" fmla="*/ 114 w 454"/>
                <a:gd name="T31" fmla="*/ 907 h 907"/>
                <a:gd name="T32" fmla="*/ 227 w 454"/>
                <a:gd name="T33" fmla="*/ 907 h 907"/>
                <a:gd name="T34" fmla="*/ 227 w 454"/>
                <a:gd name="T35" fmla="*/ 850 h 907"/>
                <a:gd name="T36" fmla="*/ 454 w 454"/>
                <a:gd name="T37" fmla="*/ 850 h 907"/>
                <a:gd name="T38" fmla="*/ 454 w 454"/>
                <a:gd name="T39" fmla="*/ 567 h 907"/>
                <a:gd name="T40" fmla="*/ 397 w 454"/>
                <a:gd name="T41" fmla="*/ 567 h 907"/>
                <a:gd name="T42" fmla="*/ 397 w 454"/>
                <a:gd name="T43" fmla="*/ 227 h 907"/>
                <a:gd name="T44" fmla="*/ 284 w 454"/>
                <a:gd name="T45" fmla="*/ 227 h 907"/>
                <a:gd name="T46" fmla="*/ 284 w 454"/>
                <a:gd name="T47" fmla="*/ 170 h 907"/>
                <a:gd name="T48" fmla="*/ 170 w 454"/>
                <a:gd name="T49" fmla="*/ 170 h 907"/>
                <a:gd name="T50" fmla="*/ 170 w 454"/>
                <a:gd name="T51" fmla="*/ 57 h 907"/>
                <a:gd name="T52" fmla="*/ 114 w 454"/>
                <a:gd name="T53" fmla="*/ 57 h 907"/>
                <a:gd name="T54" fmla="*/ 114 w 454"/>
                <a:gd name="T55" fmla="*/ 0 h 907"/>
                <a:gd name="T56" fmla="*/ 0 w 45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3A9C5068-D6EB-4FEF-8AAC-EF141BF5B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472"/>
              <a:ext cx="1928" cy="1248"/>
            </a:xfrm>
            <a:custGeom>
              <a:avLst/>
              <a:gdLst>
                <a:gd name="T0" fmla="*/ 113 w 1928"/>
                <a:gd name="T1" fmla="*/ 624 h 1248"/>
                <a:gd name="T2" fmla="*/ 56 w 1928"/>
                <a:gd name="T3" fmla="*/ 681 h 1248"/>
                <a:gd name="T4" fmla="*/ 0 w 1928"/>
                <a:gd name="T5" fmla="*/ 738 h 1248"/>
                <a:gd name="T6" fmla="*/ 56 w 1928"/>
                <a:gd name="T7" fmla="*/ 851 h 1248"/>
                <a:gd name="T8" fmla="*/ 170 w 1928"/>
                <a:gd name="T9" fmla="*/ 908 h 1248"/>
                <a:gd name="T10" fmla="*/ 283 w 1928"/>
                <a:gd name="T11" fmla="*/ 1248 h 1248"/>
                <a:gd name="T12" fmla="*/ 397 w 1928"/>
                <a:gd name="T13" fmla="*/ 1191 h 1248"/>
                <a:gd name="T14" fmla="*/ 623 w 1928"/>
                <a:gd name="T15" fmla="*/ 1134 h 1248"/>
                <a:gd name="T16" fmla="*/ 794 w 1928"/>
                <a:gd name="T17" fmla="*/ 1191 h 1248"/>
                <a:gd name="T18" fmla="*/ 850 w 1928"/>
                <a:gd name="T19" fmla="*/ 1134 h 1248"/>
                <a:gd name="T20" fmla="*/ 907 w 1928"/>
                <a:gd name="T21" fmla="*/ 1021 h 1248"/>
                <a:gd name="T22" fmla="*/ 964 w 1928"/>
                <a:gd name="T23" fmla="*/ 964 h 1248"/>
                <a:gd name="T24" fmla="*/ 1020 w 1928"/>
                <a:gd name="T25" fmla="*/ 908 h 1248"/>
                <a:gd name="T26" fmla="*/ 1247 w 1928"/>
                <a:gd name="T27" fmla="*/ 964 h 1248"/>
                <a:gd name="T28" fmla="*/ 1361 w 1928"/>
                <a:gd name="T29" fmla="*/ 908 h 1248"/>
                <a:gd name="T30" fmla="*/ 1417 w 1928"/>
                <a:gd name="T31" fmla="*/ 851 h 1248"/>
                <a:gd name="T32" fmla="*/ 1474 w 1928"/>
                <a:gd name="T33" fmla="*/ 794 h 1248"/>
                <a:gd name="T34" fmla="*/ 1531 w 1928"/>
                <a:gd name="T35" fmla="*/ 738 h 1248"/>
                <a:gd name="T36" fmla="*/ 1587 w 1928"/>
                <a:gd name="T37" fmla="*/ 624 h 1248"/>
                <a:gd name="T38" fmla="*/ 1928 w 1928"/>
                <a:gd name="T39" fmla="*/ 511 h 1248"/>
                <a:gd name="T40" fmla="*/ 1871 w 1928"/>
                <a:gd name="T41" fmla="*/ 284 h 1248"/>
                <a:gd name="T42" fmla="*/ 1814 w 1928"/>
                <a:gd name="T43" fmla="*/ 171 h 1248"/>
                <a:gd name="T44" fmla="*/ 1757 w 1928"/>
                <a:gd name="T45" fmla="*/ 57 h 1248"/>
                <a:gd name="T46" fmla="*/ 1587 w 1928"/>
                <a:gd name="T47" fmla="*/ 0 h 1248"/>
                <a:gd name="T48" fmla="*/ 1474 w 1928"/>
                <a:gd name="T49" fmla="*/ 57 h 1248"/>
                <a:gd name="T50" fmla="*/ 1417 w 1928"/>
                <a:gd name="T51" fmla="*/ 171 h 1248"/>
                <a:gd name="T52" fmla="*/ 1304 w 1928"/>
                <a:gd name="T53" fmla="*/ 227 h 1248"/>
                <a:gd name="T54" fmla="*/ 1247 w 1928"/>
                <a:gd name="T55" fmla="*/ 171 h 1248"/>
                <a:gd name="T56" fmla="*/ 1134 w 1928"/>
                <a:gd name="T57" fmla="*/ 227 h 1248"/>
                <a:gd name="T58" fmla="*/ 1077 w 1928"/>
                <a:gd name="T59" fmla="*/ 284 h 1248"/>
                <a:gd name="T60" fmla="*/ 1020 w 1928"/>
                <a:gd name="T61" fmla="*/ 341 h 1248"/>
                <a:gd name="T62" fmla="*/ 964 w 1928"/>
                <a:gd name="T63" fmla="*/ 397 h 1248"/>
                <a:gd name="T64" fmla="*/ 907 w 1928"/>
                <a:gd name="T65" fmla="*/ 454 h 1248"/>
                <a:gd name="T66" fmla="*/ 794 w 1928"/>
                <a:gd name="T67" fmla="*/ 567 h 1248"/>
                <a:gd name="T68" fmla="*/ 737 w 1928"/>
                <a:gd name="T69" fmla="*/ 511 h 1248"/>
                <a:gd name="T70" fmla="*/ 623 w 1928"/>
                <a:gd name="T71" fmla="*/ 567 h 1248"/>
                <a:gd name="T72" fmla="*/ 567 w 1928"/>
                <a:gd name="T73" fmla="*/ 624 h 1248"/>
                <a:gd name="T74" fmla="*/ 510 w 1928"/>
                <a:gd name="T75" fmla="*/ 681 h 1248"/>
                <a:gd name="T76" fmla="*/ 453 w 1928"/>
                <a:gd name="T77" fmla="*/ 738 h 1248"/>
                <a:gd name="T78" fmla="*/ 340 w 1928"/>
                <a:gd name="T79" fmla="*/ 681 h 1248"/>
                <a:gd name="T80" fmla="*/ 283 w 1928"/>
                <a:gd name="T81" fmla="*/ 624 h 1248"/>
                <a:gd name="T82" fmla="*/ 170 w 1928"/>
                <a:gd name="T83" fmla="*/ 56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248">
                  <a:moveTo>
                    <a:pt x="113" y="56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38"/>
                  </a:lnTo>
                  <a:lnTo>
                    <a:pt x="56" y="738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0" y="964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417" y="908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738"/>
                  </a:lnTo>
                  <a:lnTo>
                    <a:pt x="1587" y="738"/>
                  </a:lnTo>
                  <a:lnTo>
                    <a:pt x="1587" y="624"/>
                  </a:lnTo>
                  <a:lnTo>
                    <a:pt x="1928" y="624"/>
                  </a:lnTo>
                  <a:lnTo>
                    <a:pt x="1928" y="511"/>
                  </a:lnTo>
                  <a:lnTo>
                    <a:pt x="1871" y="511"/>
                  </a:lnTo>
                  <a:lnTo>
                    <a:pt x="1871" y="284"/>
                  </a:lnTo>
                  <a:lnTo>
                    <a:pt x="1814" y="284"/>
                  </a:lnTo>
                  <a:lnTo>
                    <a:pt x="1814" y="171"/>
                  </a:lnTo>
                  <a:lnTo>
                    <a:pt x="1757" y="171"/>
                  </a:lnTo>
                  <a:lnTo>
                    <a:pt x="1757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171"/>
                  </a:lnTo>
                  <a:lnTo>
                    <a:pt x="1304" y="171"/>
                  </a:lnTo>
                  <a:lnTo>
                    <a:pt x="1304" y="227"/>
                  </a:lnTo>
                  <a:lnTo>
                    <a:pt x="1247" y="227"/>
                  </a:lnTo>
                  <a:lnTo>
                    <a:pt x="1247" y="171"/>
                  </a:lnTo>
                  <a:lnTo>
                    <a:pt x="1134" y="171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9D624170-D2F0-4ABD-B2B9-A801C140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80"/>
              <a:ext cx="850" cy="680"/>
            </a:xfrm>
            <a:custGeom>
              <a:avLst/>
              <a:gdLst>
                <a:gd name="T0" fmla="*/ 850 w 850"/>
                <a:gd name="T1" fmla="*/ 0 h 680"/>
                <a:gd name="T2" fmla="*/ 680 w 850"/>
                <a:gd name="T3" fmla="*/ 0 h 680"/>
                <a:gd name="T4" fmla="*/ 680 w 850"/>
                <a:gd name="T5" fmla="*/ 56 h 680"/>
                <a:gd name="T6" fmla="*/ 624 w 850"/>
                <a:gd name="T7" fmla="*/ 56 h 680"/>
                <a:gd name="T8" fmla="*/ 624 w 850"/>
                <a:gd name="T9" fmla="*/ 113 h 680"/>
                <a:gd name="T10" fmla="*/ 567 w 850"/>
                <a:gd name="T11" fmla="*/ 113 h 680"/>
                <a:gd name="T12" fmla="*/ 567 w 850"/>
                <a:gd name="T13" fmla="*/ 226 h 680"/>
                <a:gd name="T14" fmla="*/ 510 w 850"/>
                <a:gd name="T15" fmla="*/ 226 h 680"/>
                <a:gd name="T16" fmla="*/ 510 w 850"/>
                <a:gd name="T17" fmla="*/ 283 h 680"/>
                <a:gd name="T18" fmla="*/ 454 w 850"/>
                <a:gd name="T19" fmla="*/ 283 h 680"/>
                <a:gd name="T20" fmla="*/ 454 w 850"/>
                <a:gd name="T21" fmla="*/ 226 h 680"/>
                <a:gd name="T22" fmla="*/ 283 w 850"/>
                <a:gd name="T23" fmla="*/ 226 h 680"/>
                <a:gd name="T24" fmla="*/ 283 w 850"/>
                <a:gd name="T25" fmla="*/ 283 h 680"/>
                <a:gd name="T26" fmla="*/ 57 w 850"/>
                <a:gd name="T27" fmla="*/ 283 h 680"/>
                <a:gd name="T28" fmla="*/ 57 w 850"/>
                <a:gd name="T29" fmla="*/ 340 h 680"/>
                <a:gd name="T30" fmla="*/ 0 w 850"/>
                <a:gd name="T31" fmla="*/ 340 h 680"/>
                <a:gd name="T32" fmla="*/ 0 w 850"/>
                <a:gd name="T33" fmla="*/ 623 h 680"/>
                <a:gd name="T34" fmla="*/ 113 w 850"/>
                <a:gd name="T35" fmla="*/ 623 h 680"/>
                <a:gd name="T36" fmla="*/ 113 w 850"/>
                <a:gd name="T37" fmla="*/ 567 h 680"/>
                <a:gd name="T38" fmla="*/ 227 w 850"/>
                <a:gd name="T39" fmla="*/ 567 h 680"/>
                <a:gd name="T40" fmla="*/ 227 w 850"/>
                <a:gd name="T41" fmla="*/ 623 h 680"/>
                <a:gd name="T42" fmla="*/ 283 w 850"/>
                <a:gd name="T43" fmla="*/ 623 h 680"/>
                <a:gd name="T44" fmla="*/ 283 w 850"/>
                <a:gd name="T45" fmla="*/ 680 h 680"/>
                <a:gd name="T46" fmla="*/ 397 w 850"/>
                <a:gd name="T47" fmla="*/ 680 h 680"/>
                <a:gd name="T48" fmla="*/ 397 w 850"/>
                <a:gd name="T49" fmla="*/ 567 h 680"/>
                <a:gd name="T50" fmla="*/ 454 w 850"/>
                <a:gd name="T51" fmla="*/ 567 h 680"/>
                <a:gd name="T52" fmla="*/ 454 w 850"/>
                <a:gd name="T53" fmla="*/ 510 h 680"/>
                <a:gd name="T54" fmla="*/ 510 w 850"/>
                <a:gd name="T55" fmla="*/ 510 h 680"/>
                <a:gd name="T56" fmla="*/ 510 w 850"/>
                <a:gd name="T57" fmla="*/ 453 h 680"/>
                <a:gd name="T58" fmla="*/ 567 w 850"/>
                <a:gd name="T59" fmla="*/ 453 h 680"/>
                <a:gd name="T60" fmla="*/ 567 w 850"/>
                <a:gd name="T61" fmla="*/ 340 h 680"/>
                <a:gd name="T62" fmla="*/ 737 w 850"/>
                <a:gd name="T63" fmla="*/ 340 h 680"/>
                <a:gd name="T64" fmla="*/ 737 w 850"/>
                <a:gd name="T65" fmla="*/ 226 h 680"/>
                <a:gd name="T66" fmla="*/ 794 w 850"/>
                <a:gd name="T67" fmla="*/ 226 h 680"/>
                <a:gd name="T68" fmla="*/ 794 w 850"/>
                <a:gd name="T69" fmla="*/ 56 h 680"/>
                <a:gd name="T70" fmla="*/ 850 w 850"/>
                <a:gd name="T71" fmla="*/ 56 h 680"/>
                <a:gd name="T72" fmla="*/ 850 w 850"/>
                <a:gd name="T7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680">
                  <a:moveTo>
                    <a:pt x="850" y="0"/>
                  </a:moveTo>
                  <a:lnTo>
                    <a:pt x="680" y="0"/>
                  </a:lnTo>
                  <a:lnTo>
                    <a:pt x="680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578A4660-24BB-4B1A-AA7A-B36BF2385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720"/>
              <a:ext cx="397" cy="340"/>
            </a:xfrm>
            <a:custGeom>
              <a:avLst/>
              <a:gdLst>
                <a:gd name="T0" fmla="*/ 397 w 397"/>
                <a:gd name="T1" fmla="*/ 0 h 340"/>
                <a:gd name="T2" fmla="*/ 170 w 397"/>
                <a:gd name="T3" fmla="*/ 0 h 340"/>
                <a:gd name="T4" fmla="*/ 170 w 397"/>
                <a:gd name="T5" fmla="*/ 113 h 340"/>
                <a:gd name="T6" fmla="*/ 113 w 397"/>
                <a:gd name="T7" fmla="*/ 113 h 340"/>
                <a:gd name="T8" fmla="*/ 113 w 397"/>
                <a:gd name="T9" fmla="*/ 170 h 340"/>
                <a:gd name="T10" fmla="*/ 57 w 397"/>
                <a:gd name="T11" fmla="*/ 170 h 340"/>
                <a:gd name="T12" fmla="*/ 57 w 397"/>
                <a:gd name="T13" fmla="*/ 227 h 340"/>
                <a:gd name="T14" fmla="*/ 0 w 397"/>
                <a:gd name="T15" fmla="*/ 227 h 340"/>
                <a:gd name="T16" fmla="*/ 0 w 397"/>
                <a:gd name="T17" fmla="*/ 340 h 340"/>
                <a:gd name="T18" fmla="*/ 170 w 397"/>
                <a:gd name="T19" fmla="*/ 340 h 340"/>
                <a:gd name="T20" fmla="*/ 170 w 397"/>
                <a:gd name="T21" fmla="*/ 283 h 340"/>
                <a:gd name="T22" fmla="*/ 283 w 397"/>
                <a:gd name="T23" fmla="*/ 283 h 340"/>
                <a:gd name="T24" fmla="*/ 283 w 397"/>
                <a:gd name="T25" fmla="*/ 227 h 340"/>
                <a:gd name="T26" fmla="*/ 340 w 397"/>
                <a:gd name="T27" fmla="*/ 227 h 340"/>
                <a:gd name="T28" fmla="*/ 340 w 397"/>
                <a:gd name="T29" fmla="*/ 57 h 340"/>
                <a:gd name="T30" fmla="*/ 397 w 397"/>
                <a:gd name="T31" fmla="*/ 57 h 340"/>
                <a:gd name="T32" fmla="*/ 397 w 39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ECDE211F-3F5F-4937-B2DE-F3901CC9B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1890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227 w 397"/>
                <a:gd name="T3" fmla="*/ 57 h 567"/>
                <a:gd name="T4" fmla="*/ 170 w 397"/>
                <a:gd name="T5" fmla="*/ 57 h 567"/>
                <a:gd name="T6" fmla="*/ 170 w 397"/>
                <a:gd name="T7" fmla="*/ 170 h 567"/>
                <a:gd name="T8" fmla="*/ 113 w 397"/>
                <a:gd name="T9" fmla="*/ 170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97 h 567"/>
                <a:gd name="T16" fmla="*/ 0 w 397"/>
                <a:gd name="T17" fmla="*/ 397 h 567"/>
                <a:gd name="T18" fmla="*/ 0 w 397"/>
                <a:gd name="T19" fmla="*/ 567 h 567"/>
                <a:gd name="T20" fmla="*/ 113 w 397"/>
                <a:gd name="T21" fmla="*/ 567 h 567"/>
                <a:gd name="T22" fmla="*/ 113 w 397"/>
                <a:gd name="T23" fmla="*/ 510 h 567"/>
                <a:gd name="T24" fmla="*/ 170 w 397"/>
                <a:gd name="T25" fmla="*/ 510 h 567"/>
                <a:gd name="T26" fmla="*/ 170 w 397"/>
                <a:gd name="T27" fmla="*/ 454 h 567"/>
                <a:gd name="T28" fmla="*/ 283 w 397"/>
                <a:gd name="T29" fmla="*/ 454 h 567"/>
                <a:gd name="T30" fmla="*/ 283 w 397"/>
                <a:gd name="T31" fmla="*/ 227 h 567"/>
                <a:gd name="T32" fmla="*/ 340 w 397"/>
                <a:gd name="T33" fmla="*/ 227 h 567"/>
                <a:gd name="T34" fmla="*/ 340 w 397"/>
                <a:gd name="T35" fmla="*/ 170 h 567"/>
                <a:gd name="T36" fmla="*/ 397 w 397"/>
                <a:gd name="T37" fmla="*/ 170 h 567"/>
                <a:gd name="T38" fmla="*/ 397 w 397"/>
                <a:gd name="T39" fmla="*/ 57 h 567"/>
                <a:gd name="T40" fmla="*/ 283 w 397"/>
                <a:gd name="T41" fmla="*/ 57 h 567"/>
                <a:gd name="T42" fmla="*/ 283 w 397"/>
                <a:gd name="T43" fmla="*/ 0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A5F81678-881B-4F5E-BB84-AC218A7A9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6 h 170"/>
                <a:gd name="T6" fmla="*/ 0 w 170"/>
                <a:gd name="T7" fmla="*/ 56 h 170"/>
                <a:gd name="T8" fmla="*/ 0 w 170"/>
                <a:gd name="T9" fmla="*/ 170 h 170"/>
                <a:gd name="T10" fmla="*/ 114 w 170"/>
                <a:gd name="T11" fmla="*/ 170 h 170"/>
                <a:gd name="T12" fmla="*/ 114 w 170"/>
                <a:gd name="T13" fmla="*/ 113 h 170"/>
                <a:gd name="T14" fmla="*/ 170 w 170"/>
                <a:gd name="T15" fmla="*/ 113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887CD2E2-474D-44D8-BD24-7368C5C06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400"/>
              <a:ext cx="397" cy="284"/>
            </a:xfrm>
            <a:custGeom>
              <a:avLst/>
              <a:gdLst>
                <a:gd name="T0" fmla="*/ 397 w 397"/>
                <a:gd name="T1" fmla="*/ 0 h 284"/>
                <a:gd name="T2" fmla="*/ 56 w 397"/>
                <a:gd name="T3" fmla="*/ 0 h 284"/>
                <a:gd name="T4" fmla="*/ 56 w 397"/>
                <a:gd name="T5" fmla="*/ 57 h 284"/>
                <a:gd name="T6" fmla="*/ 0 w 397"/>
                <a:gd name="T7" fmla="*/ 57 h 284"/>
                <a:gd name="T8" fmla="*/ 0 w 397"/>
                <a:gd name="T9" fmla="*/ 170 h 284"/>
                <a:gd name="T10" fmla="*/ 56 w 397"/>
                <a:gd name="T11" fmla="*/ 170 h 284"/>
                <a:gd name="T12" fmla="*/ 56 w 397"/>
                <a:gd name="T13" fmla="*/ 284 h 284"/>
                <a:gd name="T14" fmla="*/ 170 w 397"/>
                <a:gd name="T15" fmla="*/ 284 h 284"/>
                <a:gd name="T16" fmla="*/ 170 w 397"/>
                <a:gd name="T17" fmla="*/ 227 h 284"/>
                <a:gd name="T18" fmla="*/ 227 w 397"/>
                <a:gd name="T19" fmla="*/ 227 h 284"/>
                <a:gd name="T20" fmla="*/ 227 w 397"/>
                <a:gd name="T21" fmla="*/ 170 h 284"/>
                <a:gd name="T22" fmla="*/ 283 w 397"/>
                <a:gd name="T23" fmla="*/ 170 h 284"/>
                <a:gd name="T24" fmla="*/ 283 w 397"/>
                <a:gd name="T25" fmla="*/ 57 h 284"/>
                <a:gd name="T26" fmla="*/ 340 w 397"/>
                <a:gd name="T27" fmla="*/ 57 h 284"/>
                <a:gd name="T28" fmla="*/ 397 w 397"/>
                <a:gd name="T29" fmla="*/ 57 h 284"/>
                <a:gd name="T30" fmla="*/ 397 w 397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84">
                  <a:moveTo>
                    <a:pt x="397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B605695D-6B2D-40A4-9569-7E903A782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173"/>
              <a:ext cx="851" cy="1248"/>
            </a:xfrm>
            <a:custGeom>
              <a:avLst/>
              <a:gdLst>
                <a:gd name="T0" fmla="*/ 851 w 851"/>
                <a:gd name="T1" fmla="*/ 227 h 1248"/>
                <a:gd name="T2" fmla="*/ 851 w 851"/>
                <a:gd name="T3" fmla="*/ 341 h 1248"/>
                <a:gd name="T4" fmla="*/ 794 w 851"/>
                <a:gd name="T5" fmla="*/ 341 h 1248"/>
                <a:gd name="T6" fmla="*/ 794 w 851"/>
                <a:gd name="T7" fmla="*/ 397 h 1248"/>
                <a:gd name="T8" fmla="*/ 738 w 851"/>
                <a:gd name="T9" fmla="*/ 397 h 1248"/>
                <a:gd name="T10" fmla="*/ 738 w 851"/>
                <a:gd name="T11" fmla="*/ 681 h 1248"/>
                <a:gd name="T12" fmla="*/ 738 w 851"/>
                <a:gd name="T13" fmla="*/ 738 h 1248"/>
                <a:gd name="T14" fmla="*/ 681 w 851"/>
                <a:gd name="T15" fmla="*/ 738 h 1248"/>
                <a:gd name="T16" fmla="*/ 681 w 851"/>
                <a:gd name="T17" fmla="*/ 964 h 1248"/>
                <a:gd name="T18" fmla="*/ 624 w 851"/>
                <a:gd name="T19" fmla="*/ 964 h 1248"/>
                <a:gd name="T20" fmla="*/ 624 w 851"/>
                <a:gd name="T21" fmla="*/ 1248 h 1248"/>
                <a:gd name="T22" fmla="*/ 567 w 851"/>
                <a:gd name="T23" fmla="*/ 1248 h 1248"/>
                <a:gd name="T24" fmla="*/ 567 w 851"/>
                <a:gd name="T25" fmla="*/ 1135 h 1248"/>
                <a:gd name="T26" fmla="*/ 511 w 851"/>
                <a:gd name="T27" fmla="*/ 1135 h 1248"/>
                <a:gd name="T28" fmla="*/ 511 w 851"/>
                <a:gd name="T29" fmla="*/ 1078 h 1248"/>
                <a:gd name="T30" fmla="*/ 454 w 851"/>
                <a:gd name="T31" fmla="*/ 1078 h 1248"/>
                <a:gd name="T32" fmla="*/ 454 w 851"/>
                <a:gd name="T33" fmla="*/ 964 h 1248"/>
                <a:gd name="T34" fmla="*/ 284 w 851"/>
                <a:gd name="T35" fmla="*/ 964 h 1248"/>
                <a:gd name="T36" fmla="*/ 284 w 851"/>
                <a:gd name="T37" fmla="*/ 794 h 1248"/>
                <a:gd name="T38" fmla="*/ 227 w 851"/>
                <a:gd name="T39" fmla="*/ 794 h 1248"/>
                <a:gd name="T40" fmla="*/ 227 w 851"/>
                <a:gd name="T41" fmla="*/ 738 h 1248"/>
                <a:gd name="T42" fmla="*/ 171 w 851"/>
                <a:gd name="T43" fmla="*/ 738 h 1248"/>
                <a:gd name="T44" fmla="*/ 171 w 851"/>
                <a:gd name="T45" fmla="*/ 681 h 1248"/>
                <a:gd name="T46" fmla="*/ 114 w 851"/>
                <a:gd name="T47" fmla="*/ 681 h 1248"/>
                <a:gd name="T48" fmla="*/ 114 w 851"/>
                <a:gd name="T49" fmla="*/ 624 h 1248"/>
                <a:gd name="T50" fmla="*/ 57 w 851"/>
                <a:gd name="T51" fmla="*/ 624 h 1248"/>
                <a:gd name="T52" fmla="*/ 57 w 851"/>
                <a:gd name="T53" fmla="*/ 567 h 1248"/>
                <a:gd name="T54" fmla="*/ 0 w 851"/>
                <a:gd name="T55" fmla="*/ 567 h 1248"/>
                <a:gd name="T56" fmla="*/ 0 w 851"/>
                <a:gd name="T57" fmla="*/ 511 h 1248"/>
                <a:gd name="T58" fmla="*/ 114 w 851"/>
                <a:gd name="T59" fmla="*/ 511 h 1248"/>
                <a:gd name="T60" fmla="*/ 114 w 851"/>
                <a:gd name="T61" fmla="*/ 454 h 1248"/>
                <a:gd name="T62" fmla="*/ 171 w 851"/>
                <a:gd name="T63" fmla="*/ 454 h 1248"/>
                <a:gd name="T64" fmla="*/ 171 w 851"/>
                <a:gd name="T65" fmla="*/ 397 h 1248"/>
                <a:gd name="T66" fmla="*/ 227 w 851"/>
                <a:gd name="T67" fmla="*/ 397 h 1248"/>
                <a:gd name="T68" fmla="*/ 227 w 851"/>
                <a:gd name="T69" fmla="*/ 284 h 1248"/>
                <a:gd name="T70" fmla="*/ 341 w 851"/>
                <a:gd name="T71" fmla="*/ 284 h 1248"/>
                <a:gd name="T72" fmla="*/ 341 w 851"/>
                <a:gd name="T73" fmla="*/ 114 h 1248"/>
                <a:gd name="T74" fmla="*/ 511 w 851"/>
                <a:gd name="T75" fmla="*/ 114 h 1248"/>
                <a:gd name="T76" fmla="*/ 511 w 851"/>
                <a:gd name="T77" fmla="*/ 57 h 1248"/>
                <a:gd name="T78" fmla="*/ 624 w 851"/>
                <a:gd name="T79" fmla="*/ 57 h 1248"/>
                <a:gd name="T80" fmla="*/ 624 w 851"/>
                <a:gd name="T81" fmla="*/ 0 h 1248"/>
                <a:gd name="T82" fmla="*/ 681 w 851"/>
                <a:gd name="T83" fmla="*/ 0 h 1248"/>
                <a:gd name="T84" fmla="*/ 681 w 851"/>
                <a:gd name="T85" fmla="*/ 57 h 1248"/>
                <a:gd name="T86" fmla="*/ 738 w 851"/>
                <a:gd name="T87" fmla="*/ 57 h 1248"/>
                <a:gd name="T88" fmla="*/ 738 w 851"/>
                <a:gd name="T89" fmla="*/ 114 h 1248"/>
                <a:gd name="T90" fmla="*/ 794 w 851"/>
                <a:gd name="T91" fmla="*/ 114 h 1248"/>
                <a:gd name="T92" fmla="*/ 794 w 851"/>
                <a:gd name="T93" fmla="*/ 227 h 1248"/>
                <a:gd name="T94" fmla="*/ 851 w 851"/>
                <a:gd name="T9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1248">
                  <a:moveTo>
                    <a:pt x="851" y="227"/>
                  </a:moveTo>
                  <a:lnTo>
                    <a:pt x="851" y="341"/>
                  </a:lnTo>
                  <a:lnTo>
                    <a:pt x="794" y="341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681"/>
                  </a:lnTo>
                  <a:lnTo>
                    <a:pt x="738" y="738"/>
                  </a:lnTo>
                  <a:lnTo>
                    <a:pt x="681" y="738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135"/>
                  </a:lnTo>
                  <a:lnTo>
                    <a:pt x="511" y="1135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71" y="738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6CAFC92D-1122-4338-BF3A-71AC26BD6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33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340 h 567"/>
                <a:gd name="T8" fmla="*/ 283 w 397"/>
                <a:gd name="T9" fmla="*/ 340 h 567"/>
                <a:gd name="T10" fmla="*/ 283 w 397"/>
                <a:gd name="T11" fmla="*/ 397 h 567"/>
                <a:gd name="T12" fmla="*/ 227 w 397"/>
                <a:gd name="T13" fmla="*/ 397 h 567"/>
                <a:gd name="T14" fmla="*/ 227 w 397"/>
                <a:gd name="T15" fmla="*/ 511 h 567"/>
                <a:gd name="T16" fmla="*/ 170 w 397"/>
                <a:gd name="T17" fmla="*/ 511 h 567"/>
                <a:gd name="T18" fmla="*/ 170 w 397"/>
                <a:gd name="T19" fmla="*/ 567 h 567"/>
                <a:gd name="T20" fmla="*/ 113 w 397"/>
                <a:gd name="T21" fmla="*/ 567 h 567"/>
                <a:gd name="T22" fmla="*/ 113 w 397"/>
                <a:gd name="T23" fmla="*/ 454 h 567"/>
                <a:gd name="T24" fmla="*/ 57 w 397"/>
                <a:gd name="T25" fmla="*/ 454 h 567"/>
                <a:gd name="T26" fmla="*/ 57 w 397"/>
                <a:gd name="T27" fmla="*/ 397 h 567"/>
                <a:gd name="T28" fmla="*/ 0 w 397"/>
                <a:gd name="T29" fmla="*/ 397 h 567"/>
                <a:gd name="T30" fmla="*/ 0 w 397"/>
                <a:gd name="T31" fmla="*/ 284 h 567"/>
                <a:gd name="T32" fmla="*/ 57 w 397"/>
                <a:gd name="T33" fmla="*/ 284 h 567"/>
                <a:gd name="T34" fmla="*/ 57 w 397"/>
                <a:gd name="T35" fmla="*/ 227 h 567"/>
                <a:gd name="T36" fmla="*/ 0 w 397"/>
                <a:gd name="T37" fmla="*/ 227 h 567"/>
                <a:gd name="T38" fmla="*/ 0 w 397"/>
                <a:gd name="T39" fmla="*/ 0 h 567"/>
                <a:gd name="T40" fmla="*/ 170 w 397"/>
                <a:gd name="T41" fmla="*/ 0 h 567"/>
                <a:gd name="T42" fmla="*/ 170 w 397"/>
                <a:gd name="T43" fmla="*/ 57 h 567"/>
                <a:gd name="T44" fmla="*/ 283 w 397"/>
                <a:gd name="T45" fmla="*/ 57 h 567"/>
                <a:gd name="T46" fmla="*/ 283 w 397"/>
                <a:gd name="T47" fmla="*/ 0 h 567"/>
                <a:gd name="T48" fmla="*/ 397 w 397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F64C0D01-2086-4596-84DF-351173FA5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606"/>
              <a:ext cx="738" cy="794"/>
            </a:xfrm>
            <a:custGeom>
              <a:avLst/>
              <a:gdLst>
                <a:gd name="T0" fmla="*/ 681 w 738"/>
                <a:gd name="T1" fmla="*/ 114 h 794"/>
                <a:gd name="T2" fmla="*/ 681 w 738"/>
                <a:gd name="T3" fmla="*/ 454 h 794"/>
                <a:gd name="T4" fmla="*/ 738 w 738"/>
                <a:gd name="T5" fmla="*/ 454 h 794"/>
                <a:gd name="T6" fmla="*/ 738 w 738"/>
                <a:gd name="T7" fmla="*/ 511 h 794"/>
                <a:gd name="T8" fmla="*/ 681 w 738"/>
                <a:gd name="T9" fmla="*/ 511 h 794"/>
                <a:gd name="T10" fmla="*/ 681 w 738"/>
                <a:gd name="T11" fmla="*/ 567 h 794"/>
                <a:gd name="T12" fmla="*/ 624 w 738"/>
                <a:gd name="T13" fmla="*/ 567 h 794"/>
                <a:gd name="T14" fmla="*/ 624 w 738"/>
                <a:gd name="T15" fmla="*/ 624 h 794"/>
                <a:gd name="T16" fmla="*/ 511 w 738"/>
                <a:gd name="T17" fmla="*/ 624 h 794"/>
                <a:gd name="T18" fmla="*/ 511 w 738"/>
                <a:gd name="T19" fmla="*/ 681 h 794"/>
                <a:gd name="T20" fmla="*/ 341 w 738"/>
                <a:gd name="T21" fmla="*/ 681 h 794"/>
                <a:gd name="T22" fmla="*/ 341 w 738"/>
                <a:gd name="T23" fmla="*/ 794 h 794"/>
                <a:gd name="T24" fmla="*/ 0 w 738"/>
                <a:gd name="T25" fmla="*/ 794 h 794"/>
                <a:gd name="T26" fmla="*/ 0 w 738"/>
                <a:gd name="T27" fmla="*/ 511 h 794"/>
                <a:gd name="T28" fmla="*/ 57 w 738"/>
                <a:gd name="T29" fmla="*/ 511 h 794"/>
                <a:gd name="T30" fmla="*/ 57 w 738"/>
                <a:gd name="T31" fmla="*/ 454 h 794"/>
                <a:gd name="T32" fmla="*/ 114 w 738"/>
                <a:gd name="T33" fmla="*/ 454 h 794"/>
                <a:gd name="T34" fmla="*/ 114 w 738"/>
                <a:gd name="T35" fmla="*/ 397 h 794"/>
                <a:gd name="T36" fmla="*/ 171 w 738"/>
                <a:gd name="T37" fmla="*/ 397 h 794"/>
                <a:gd name="T38" fmla="*/ 171 w 738"/>
                <a:gd name="T39" fmla="*/ 341 h 794"/>
                <a:gd name="T40" fmla="*/ 227 w 738"/>
                <a:gd name="T41" fmla="*/ 341 h 794"/>
                <a:gd name="T42" fmla="*/ 227 w 738"/>
                <a:gd name="T43" fmla="*/ 171 h 794"/>
                <a:gd name="T44" fmla="*/ 227 w 738"/>
                <a:gd name="T45" fmla="*/ 57 h 794"/>
                <a:gd name="T46" fmla="*/ 511 w 738"/>
                <a:gd name="T47" fmla="*/ 57 h 794"/>
                <a:gd name="T48" fmla="*/ 511 w 738"/>
                <a:gd name="T49" fmla="*/ 0 h 794"/>
                <a:gd name="T50" fmla="*/ 567 w 738"/>
                <a:gd name="T51" fmla="*/ 0 h 794"/>
                <a:gd name="T52" fmla="*/ 567 w 738"/>
                <a:gd name="T53" fmla="*/ 57 h 794"/>
                <a:gd name="T54" fmla="*/ 624 w 738"/>
                <a:gd name="T55" fmla="*/ 57 h 794"/>
                <a:gd name="T56" fmla="*/ 624 w 738"/>
                <a:gd name="T57" fmla="*/ 114 h 794"/>
                <a:gd name="T58" fmla="*/ 681 w 738"/>
                <a:gd name="T5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794">
                  <a:moveTo>
                    <a:pt x="681" y="114"/>
                  </a:moveTo>
                  <a:lnTo>
                    <a:pt x="681" y="454"/>
                  </a:lnTo>
                  <a:lnTo>
                    <a:pt x="738" y="454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2137298A-B2A7-493E-89F9-A8E3E2BA0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153"/>
              <a:ext cx="737" cy="850"/>
            </a:xfrm>
            <a:custGeom>
              <a:avLst/>
              <a:gdLst>
                <a:gd name="T0" fmla="*/ 227 w 737"/>
                <a:gd name="T1" fmla="*/ 57 h 850"/>
                <a:gd name="T2" fmla="*/ 454 w 737"/>
                <a:gd name="T3" fmla="*/ 57 h 850"/>
                <a:gd name="T4" fmla="*/ 454 w 737"/>
                <a:gd name="T5" fmla="*/ 0 h 850"/>
                <a:gd name="T6" fmla="*/ 567 w 737"/>
                <a:gd name="T7" fmla="*/ 0 h 850"/>
                <a:gd name="T8" fmla="*/ 567 w 737"/>
                <a:gd name="T9" fmla="*/ 57 h 850"/>
                <a:gd name="T10" fmla="*/ 680 w 737"/>
                <a:gd name="T11" fmla="*/ 57 h 850"/>
                <a:gd name="T12" fmla="*/ 680 w 737"/>
                <a:gd name="T13" fmla="*/ 170 h 850"/>
                <a:gd name="T14" fmla="*/ 737 w 737"/>
                <a:gd name="T15" fmla="*/ 170 h 850"/>
                <a:gd name="T16" fmla="*/ 737 w 737"/>
                <a:gd name="T17" fmla="*/ 283 h 850"/>
                <a:gd name="T18" fmla="*/ 680 w 737"/>
                <a:gd name="T19" fmla="*/ 283 h 850"/>
                <a:gd name="T20" fmla="*/ 680 w 737"/>
                <a:gd name="T21" fmla="*/ 340 h 850"/>
                <a:gd name="T22" fmla="*/ 624 w 737"/>
                <a:gd name="T23" fmla="*/ 340 h 850"/>
                <a:gd name="T24" fmla="*/ 624 w 737"/>
                <a:gd name="T25" fmla="*/ 510 h 850"/>
                <a:gd name="T26" fmla="*/ 340 w 737"/>
                <a:gd name="T27" fmla="*/ 510 h 850"/>
                <a:gd name="T28" fmla="*/ 340 w 737"/>
                <a:gd name="T29" fmla="*/ 794 h 850"/>
                <a:gd name="T30" fmla="*/ 284 w 737"/>
                <a:gd name="T31" fmla="*/ 794 h 850"/>
                <a:gd name="T32" fmla="*/ 284 w 737"/>
                <a:gd name="T33" fmla="*/ 850 h 850"/>
                <a:gd name="T34" fmla="*/ 227 w 737"/>
                <a:gd name="T35" fmla="*/ 850 h 850"/>
                <a:gd name="T36" fmla="*/ 227 w 737"/>
                <a:gd name="T37" fmla="*/ 794 h 850"/>
                <a:gd name="T38" fmla="*/ 113 w 737"/>
                <a:gd name="T39" fmla="*/ 794 h 850"/>
                <a:gd name="T40" fmla="*/ 113 w 737"/>
                <a:gd name="T41" fmla="*/ 680 h 850"/>
                <a:gd name="T42" fmla="*/ 0 w 737"/>
                <a:gd name="T43" fmla="*/ 680 h 850"/>
                <a:gd name="T44" fmla="*/ 0 w 737"/>
                <a:gd name="T45" fmla="*/ 567 h 850"/>
                <a:gd name="T46" fmla="*/ 57 w 737"/>
                <a:gd name="T47" fmla="*/ 567 h 850"/>
                <a:gd name="T48" fmla="*/ 57 w 737"/>
                <a:gd name="T49" fmla="*/ 340 h 850"/>
                <a:gd name="T50" fmla="*/ 113 w 737"/>
                <a:gd name="T51" fmla="*/ 340 h 850"/>
                <a:gd name="T52" fmla="*/ 113 w 737"/>
                <a:gd name="T53" fmla="*/ 283 h 850"/>
                <a:gd name="T54" fmla="*/ 227 w 737"/>
                <a:gd name="T55" fmla="*/ 283 h 850"/>
                <a:gd name="T56" fmla="*/ 227 w 737"/>
                <a:gd name="T57" fmla="*/ 227 h 850"/>
                <a:gd name="T58" fmla="*/ 284 w 737"/>
                <a:gd name="T59" fmla="*/ 227 h 850"/>
                <a:gd name="T60" fmla="*/ 284 w 737"/>
                <a:gd name="T61" fmla="*/ 113 h 850"/>
                <a:gd name="T62" fmla="*/ 227 w 737"/>
                <a:gd name="T63" fmla="*/ 113 h 850"/>
                <a:gd name="T64" fmla="*/ 227 w 737"/>
                <a:gd name="T6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850">
                  <a:moveTo>
                    <a:pt x="227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340" y="51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265C7F30-4156-4291-8986-0BA86BD9C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096"/>
              <a:ext cx="1021" cy="1304"/>
            </a:xfrm>
            <a:custGeom>
              <a:avLst/>
              <a:gdLst>
                <a:gd name="T0" fmla="*/ 1021 w 1021"/>
                <a:gd name="T1" fmla="*/ 0 h 1304"/>
                <a:gd name="T2" fmla="*/ 680 w 1021"/>
                <a:gd name="T3" fmla="*/ 0 h 1304"/>
                <a:gd name="T4" fmla="*/ 680 w 1021"/>
                <a:gd name="T5" fmla="*/ 114 h 1304"/>
                <a:gd name="T6" fmla="*/ 624 w 1021"/>
                <a:gd name="T7" fmla="*/ 114 h 1304"/>
                <a:gd name="T8" fmla="*/ 624 w 1021"/>
                <a:gd name="T9" fmla="*/ 170 h 1304"/>
                <a:gd name="T10" fmla="*/ 567 w 1021"/>
                <a:gd name="T11" fmla="*/ 170 h 1304"/>
                <a:gd name="T12" fmla="*/ 567 w 1021"/>
                <a:gd name="T13" fmla="*/ 227 h 1304"/>
                <a:gd name="T14" fmla="*/ 510 w 1021"/>
                <a:gd name="T15" fmla="*/ 227 h 1304"/>
                <a:gd name="T16" fmla="*/ 510 w 1021"/>
                <a:gd name="T17" fmla="*/ 284 h 1304"/>
                <a:gd name="T18" fmla="*/ 454 w 1021"/>
                <a:gd name="T19" fmla="*/ 284 h 1304"/>
                <a:gd name="T20" fmla="*/ 454 w 1021"/>
                <a:gd name="T21" fmla="*/ 340 h 1304"/>
                <a:gd name="T22" fmla="*/ 340 w 1021"/>
                <a:gd name="T23" fmla="*/ 340 h 1304"/>
                <a:gd name="T24" fmla="*/ 340 w 1021"/>
                <a:gd name="T25" fmla="*/ 284 h 1304"/>
                <a:gd name="T26" fmla="*/ 283 w 1021"/>
                <a:gd name="T27" fmla="*/ 284 h 1304"/>
                <a:gd name="T28" fmla="*/ 283 w 1021"/>
                <a:gd name="T29" fmla="*/ 340 h 1304"/>
                <a:gd name="T30" fmla="*/ 227 w 1021"/>
                <a:gd name="T31" fmla="*/ 340 h 1304"/>
                <a:gd name="T32" fmla="*/ 227 w 1021"/>
                <a:gd name="T33" fmla="*/ 510 h 1304"/>
                <a:gd name="T34" fmla="*/ 170 w 1021"/>
                <a:gd name="T35" fmla="*/ 510 h 1304"/>
                <a:gd name="T36" fmla="*/ 170 w 1021"/>
                <a:gd name="T37" fmla="*/ 624 h 1304"/>
                <a:gd name="T38" fmla="*/ 227 w 1021"/>
                <a:gd name="T39" fmla="*/ 624 h 1304"/>
                <a:gd name="T40" fmla="*/ 227 w 1021"/>
                <a:gd name="T41" fmla="*/ 681 h 1304"/>
                <a:gd name="T42" fmla="*/ 170 w 1021"/>
                <a:gd name="T43" fmla="*/ 681 h 1304"/>
                <a:gd name="T44" fmla="*/ 170 w 1021"/>
                <a:gd name="T45" fmla="*/ 851 h 1304"/>
                <a:gd name="T46" fmla="*/ 113 w 1021"/>
                <a:gd name="T47" fmla="*/ 851 h 1304"/>
                <a:gd name="T48" fmla="*/ 113 w 1021"/>
                <a:gd name="T49" fmla="*/ 907 h 1304"/>
                <a:gd name="T50" fmla="*/ 0 w 1021"/>
                <a:gd name="T51" fmla="*/ 907 h 1304"/>
                <a:gd name="T52" fmla="*/ 0 w 1021"/>
                <a:gd name="T53" fmla="*/ 1021 h 1304"/>
                <a:gd name="T54" fmla="*/ 340 w 1021"/>
                <a:gd name="T55" fmla="*/ 1021 h 1304"/>
                <a:gd name="T56" fmla="*/ 340 w 1021"/>
                <a:gd name="T57" fmla="*/ 1077 h 1304"/>
                <a:gd name="T58" fmla="*/ 397 w 1021"/>
                <a:gd name="T59" fmla="*/ 1077 h 1304"/>
                <a:gd name="T60" fmla="*/ 397 w 1021"/>
                <a:gd name="T61" fmla="*/ 1134 h 1304"/>
                <a:gd name="T62" fmla="*/ 454 w 1021"/>
                <a:gd name="T63" fmla="*/ 1134 h 1304"/>
                <a:gd name="T64" fmla="*/ 454 w 1021"/>
                <a:gd name="T65" fmla="*/ 1248 h 1304"/>
                <a:gd name="T66" fmla="*/ 510 w 1021"/>
                <a:gd name="T67" fmla="*/ 1248 h 1304"/>
                <a:gd name="T68" fmla="*/ 510 w 1021"/>
                <a:gd name="T69" fmla="*/ 1304 h 1304"/>
                <a:gd name="T70" fmla="*/ 567 w 1021"/>
                <a:gd name="T71" fmla="*/ 1304 h 1304"/>
                <a:gd name="T72" fmla="*/ 567 w 1021"/>
                <a:gd name="T73" fmla="*/ 1191 h 1304"/>
                <a:gd name="T74" fmla="*/ 624 w 1021"/>
                <a:gd name="T75" fmla="*/ 1191 h 1304"/>
                <a:gd name="T76" fmla="*/ 624 w 1021"/>
                <a:gd name="T77" fmla="*/ 1077 h 1304"/>
                <a:gd name="T78" fmla="*/ 680 w 1021"/>
                <a:gd name="T79" fmla="*/ 1077 h 1304"/>
                <a:gd name="T80" fmla="*/ 680 w 1021"/>
                <a:gd name="T81" fmla="*/ 964 h 1304"/>
                <a:gd name="T82" fmla="*/ 737 w 1021"/>
                <a:gd name="T83" fmla="*/ 964 h 1304"/>
                <a:gd name="T84" fmla="*/ 737 w 1021"/>
                <a:gd name="T85" fmla="*/ 851 h 1304"/>
                <a:gd name="T86" fmla="*/ 794 w 1021"/>
                <a:gd name="T87" fmla="*/ 851 h 1304"/>
                <a:gd name="T88" fmla="*/ 794 w 1021"/>
                <a:gd name="T89" fmla="*/ 794 h 1304"/>
                <a:gd name="T90" fmla="*/ 850 w 1021"/>
                <a:gd name="T91" fmla="*/ 794 h 1304"/>
                <a:gd name="T92" fmla="*/ 850 w 1021"/>
                <a:gd name="T93" fmla="*/ 737 h 1304"/>
                <a:gd name="T94" fmla="*/ 737 w 1021"/>
                <a:gd name="T95" fmla="*/ 737 h 1304"/>
                <a:gd name="T96" fmla="*/ 737 w 1021"/>
                <a:gd name="T97" fmla="*/ 624 h 1304"/>
                <a:gd name="T98" fmla="*/ 794 w 1021"/>
                <a:gd name="T99" fmla="*/ 624 h 1304"/>
                <a:gd name="T100" fmla="*/ 794 w 1021"/>
                <a:gd name="T101" fmla="*/ 397 h 1304"/>
                <a:gd name="T102" fmla="*/ 850 w 1021"/>
                <a:gd name="T103" fmla="*/ 397 h 1304"/>
                <a:gd name="T104" fmla="*/ 850 w 1021"/>
                <a:gd name="T105" fmla="*/ 340 h 1304"/>
                <a:gd name="T106" fmla="*/ 964 w 1021"/>
                <a:gd name="T107" fmla="*/ 340 h 1304"/>
                <a:gd name="T108" fmla="*/ 964 w 1021"/>
                <a:gd name="T109" fmla="*/ 284 h 1304"/>
                <a:gd name="T110" fmla="*/ 1021 w 1021"/>
                <a:gd name="T111" fmla="*/ 284 h 1304"/>
                <a:gd name="T112" fmla="*/ 1021 w 1021"/>
                <a:gd name="T113" fmla="*/ 170 h 1304"/>
                <a:gd name="T114" fmla="*/ 964 w 1021"/>
                <a:gd name="T115" fmla="*/ 170 h 1304"/>
                <a:gd name="T116" fmla="*/ 964 w 1021"/>
                <a:gd name="T117" fmla="*/ 57 h 1304"/>
                <a:gd name="T118" fmla="*/ 1021 w 1021"/>
                <a:gd name="T119" fmla="*/ 57 h 1304"/>
                <a:gd name="T120" fmla="*/ 1021 w 1021"/>
                <a:gd name="T12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304">
                  <a:moveTo>
                    <a:pt x="1021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0" y="1248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BDEB8E8F-CE7E-4AFD-8B29-F35451A42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72"/>
              <a:ext cx="624" cy="397"/>
            </a:xfrm>
            <a:custGeom>
              <a:avLst/>
              <a:gdLst>
                <a:gd name="T0" fmla="*/ 0 w 624"/>
                <a:gd name="T1" fmla="*/ 57 h 397"/>
                <a:gd name="T2" fmla="*/ 0 w 624"/>
                <a:gd name="T3" fmla="*/ 171 h 397"/>
                <a:gd name="T4" fmla="*/ 57 w 624"/>
                <a:gd name="T5" fmla="*/ 171 h 397"/>
                <a:gd name="T6" fmla="*/ 57 w 624"/>
                <a:gd name="T7" fmla="*/ 227 h 397"/>
                <a:gd name="T8" fmla="*/ 114 w 624"/>
                <a:gd name="T9" fmla="*/ 227 h 397"/>
                <a:gd name="T10" fmla="*/ 114 w 624"/>
                <a:gd name="T11" fmla="*/ 397 h 397"/>
                <a:gd name="T12" fmla="*/ 397 w 624"/>
                <a:gd name="T13" fmla="*/ 397 h 397"/>
                <a:gd name="T14" fmla="*/ 397 w 624"/>
                <a:gd name="T15" fmla="*/ 341 h 397"/>
                <a:gd name="T16" fmla="*/ 567 w 624"/>
                <a:gd name="T17" fmla="*/ 341 h 397"/>
                <a:gd name="T18" fmla="*/ 567 w 624"/>
                <a:gd name="T19" fmla="*/ 284 h 397"/>
                <a:gd name="T20" fmla="*/ 624 w 624"/>
                <a:gd name="T21" fmla="*/ 284 h 397"/>
                <a:gd name="T22" fmla="*/ 624 w 624"/>
                <a:gd name="T23" fmla="*/ 0 h 397"/>
                <a:gd name="T24" fmla="*/ 284 w 624"/>
                <a:gd name="T25" fmla="*/ 0 h 397"/>
                <a:gd name="T26" fmla="*/ 284 w 624"/>
                <a:gd name="T27" fmla="*/ 57 h 397"/>
                <a:gd name="T28" fmla="*/ 0 w 624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4" h="397">
                  <a:moveTo>
                    <a:pt x="0" y="57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98AC0A76-9C45-442B-A542-83BAA3C8D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850 w 907"/>
                <a:gd name="T1" fmla="*/ 794 h 794"/>
                <a:gd name="T2" fmla="*/ 737 w 907"/>
                <a:gd name="T3" fmla="*/ 794 h 794"/>
                <a:gd name="T4" fmla="*/ 737 w 907"/>
                <a:gd name="T5" fmla="*/ 737 h 794"/>
                <a:gd name="T6" fmla="*/ 624 w 907"/>
                <a:gd name="T7" fmla="*/ 737 h 794"/>
                <a:gd name="T8" fmla="*/ 624 w 907"/>
                <a:gd name="T9" fmla="*/ 794 h 794"/>
                <a:gd name="T10" fmla="*/ 340 w 907"/>
                <a:gd name="T11" fmla="*/ 794 h 794"/>
                <a:gd name="T12" fmla="*/ 340 w 907"/>
                <a:gd name="T13" fmla="*/ 681 h 794"/>
                <a:gd name="T14" fmla="*/ 227 w 907"/>
                <a:gd name="T15" fmla="*/ 681 h 794"/>
                <a:gd name="T16" fmla="*/ 227 w 907"/>
                <a:gd name="T17" fmla="*/ 737 h 794"/>
                <a:gd name="T18" fmla="*/ 170 w 907"/>
                <a:gd name="T19" fmla="*/ 737 h 794"/>
                <a:gd name="T20" fmla="*/ 170 w 907"/>
                <a:gd name="T21" fmla="*/ 624 h 794"/>
                <a:gd name="T22" fmla="*/ 113 w 907"/>
                <a:gd name="T23" fmla="*/ 624 h 794"/>
                <a:gd name="T24" fmla="*/ 113 w 907"/>
                <a:gd name="T25" fmla="*/ 567 h 794"/>
                <a:gd name="T26" fmla="*/ 56 w 907"/>
                <a:gd name="T27" fmla="*/ 567 h 794"/>
                <a:gd name="T28" fmla="*/ 56 w 907"/>
                <a:gd name="T29" fmla="*/ 510 h 794"/>
                <a:gd name="T30" fmla="*/ 0 w 907"/>
                <a:gd name="T31" fmla="*/ 510 h 794"/>
                <a:gd name="T32" fmla="*/ 0 w 907"/>
                <a:gd name="T33" fmla="*/ 340 h 794"/>
                <a:gd name="T34" fmla="*/ 283 w 907"/>
                <a:gd name="T35" fmla="*/ 340 h 794"/>
                <a:gd name="T36" fmla="*/ 283 w 907"/>
                <a:gd name="T37" fmla="*/ 284 h 794"/>
                <a:gd name="T38" fmla="*/ 453 w 907"/>
                <a:gd name="T39" fmla="*/ 284 h 794"/>
                <a:gd name="T40" fmla="*/ 453 w 907"/>
                <a:gd name="T41" fmla="*/ 227 h 794"/>
                <a:gd name="T42" fmla="*/ 510 w 907"/>
                <a:gd name="T43" fmla="*/ 227 h 794"/>
                <a:gd name="T44" fmla="*/ 510 w 907"/>
                <a:gd name="T45" fmla="*/ 0 h 794"/>
                <a:gd name="T46" fmla="*/ 680 w 907"/>
                <a:gd name="T47" fmla="*/ 0 h 794"/>
                <a:gd name="T48" fmla="*/ 680 w 907"/>
                <a:gd name="T49" fmla="*/ 114 h 794"/>
                <a:gd name="T50" fmla="*/ 737 w 907"/>
                <a:gd name="T51" fmla="*/ 114 h 794"/>
                <a:gd name="T52" fmla="*/ 737 w 907"/>
                <a:gd name="T53" fmla="*/ 340 h 794"/>
                <a:gd name="T54" fmla="*/ 794 w 907"/>
                <a:gd name="T55" fmla="*/ 340 h 794"/>
                <a:gd name="T56" fmla="*/ 794 w 907"/>
                <a:gd name="T57" fmla="*/ 397 h 794"/>
                <a:gd name="T58" fmla="*/ 907 w 907"/>
                <a:gd name="T59" fmla="*/ 397 h 794"/>
                <a:gd name="T60" fmla="*/ 907 w 907"/>
                <a:gd name="T61" fmla="*/ 624 h 794"/>
                <a:gd name="T62" fmla="*/ 850 w 907"/>
                <a:gd name="T63" fmla="*/ 624 h 794"/>
                <a:gd name="T64" fmla="*/ 850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850" y="794"/>
                  </a:moveTo>
                  <a:lnTo>
                    <a:pt x="737" y="79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C4BF1C44-3744-48B5-A278-37FE8BF99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46"/>
              <a:ext cx="567" cy="907"/>
            </a:xfrm>
            <a:custGeom>
              <a:avLst/>
              <a:gdLst>
                <a:gd name="T0" fmla="*/ 170 w 567"/>
                <a:gd name="T1" fmla="*/ 0 h 907"/>
                <a:gd name="T2" fmla="*/ 170 w 567"/>
                <a:gd name="T3" fmla="*/ 56 h 907"/>
                <a:gd name="T4" fmla="*/ 113 w 567"/>
                <a:gd name="T5" fmla="*/ 56 h 907"/>
                <a:gd name="T6" fmla="*/ 113 w 567"/>
                <a:gd name="T7" fmla="*/ 113 h 907"/>
                <a:gd name="T8" fmla="*/ 57 w 567"/>
                <a:gd name="T9" fmla="*/ 113 h 907"/>
                <a:gd name="T10" fmla="*/ 57 w 567"/>
                <a:gd name="T11" fmla="*/ 170 h 907"/>
                <a:gd name="T12" fmla="*/ 0 w 567"/>
                <a:gd name="T13" fmla="*/ 170 h 907"/>
                <a:gd name="T14" fmla="*/ 0 w 567"/>
                <a:gd name="T15" fmla="*/ 283 h 907"/>
                <a:gd name="T16" fmla="*/ 113 w 567"/>
                <a:gd name="T17" fmla="*/ 283 h 907"/>
                <a:gd name="T18" fmla="*/ 113 w 567"/>
                <a:gd name="T19" fmla="*/ 397 h 907"/>
                <a:gd name="T20" fmla="*/ 170 w 567"/>
                <a:gd name="T21" fmla="*/ 397 h 907"/>
                <a:gd name="T22" fmla="*/ 170 w 567"/>
                <a:gd name="T23" fmla="*/ 623 h 907"/>
                <a:gd name="T24" fmla="*/ 227 w 567"/>
                <a:gd name="T25" fmla="*/ 623 h 907"/>
                <a:gd name="T26" fmla="*/ 227 w 567"/>
                <a:gd name="T27" fmla="*/ 680 h 907"/>
                <a:gd name="T28" fmla="*/ 340 w 567"/>
                <a:gd name="T29" fmla="*/ 680 h 907"/>
                <a:gd name="T30" fmla="*/ 340 w 567"/>
                <a:gd name="T31" fmla="*/ 907 h 907"/>
                <a:gd name="T32" fmla="*/ 453 w 567"/>
                <a:gd name="T33" fmla="*/ 907 h 907"/>
                <a:gd name="T34" fmla="*/ 453 w 567"/>
                <a:gd name="T35" fmla="*/ 850 h 907"/>
                <a:gd name="T36" fmla="*/ 510 w 567"/>
                <a:gd name="T37" fmla="*/ 850 h 907"/>
                <a:gd name="T38" fmla="*/ 510 w 567"/>
                <a:gd name="T39" fmla="*/ 793 h 907"/>
                <a:gd name="T40" fmla="*/ 567 w 567"/>
                <a:gd name="T41" fmla="*/ 793 h 907"/>
                <a:gd name="T42" fmla="*/ 567 w 567"/>
                <a:gd name="T43" fmla="*/ 340 h 907"/>
                <a:gd name="T44" fmla="*/ 510 w 567"/>
                <a:gd name="T45" fmla="*/ 340 h 907"/>
                <a:gd name="T46" fmla="*/ 510 w 567"/>
                <a:gd name="T47" fmla="*/ 283 h 907"/>
                <a:gd name="T48" fmla="*/ 397 w 567"/>
                <a:gd name="T49" fmla="*/ 283 h 907"/>
                <a:gd name="T50" fmla="*/ 397 w 567"/>
                <a:gd name="T51" fmla="*/ 226 h 907"/>
                <a:gd name="T52" fmla="*/ 340 w 567"/>
                <a:gd name="T53" fmla="*/ 226 h 907"/>
                <a:gd name="T54" fmla="*/ 340 w 567"/>
                <a:gd name="T55" fmla="*/ 56 h 907"/>
                <a:gd name="T56" fmla="*/ 283 w 567"/>
                <a:gd name="T57" fmla="*/ 56 h 907"/>
                <a:gd name="T58" fmla="*/ 283 w 567"/>
                <a:gd name="T59" fmla="*/ 0 h 907"/>
                <a:gd name="T60" fmla="*/ 170 w 567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907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31BAC7F2-CDD6-4055-98D5-EB2342D08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46"/>
              <a:ext cx="1191" cy="964"/>
            </a:xfrm>
            <a:custGeom>
              <a:avLst/>
              <a:gdLst>
                <a:gd name="T0" fmla="*/ 1191 w 1191"/>
                <a:gd name="T1" fmla="*/ 397 h 964"/>
                <a:gd name="T2" fmla="*/ 1191 w 1191"/>
                <a:gd name="T3" fmla="*/ 453 h 964"/>
                <a:gd name="T4" fmla="*/ 1134 w 1191"/>
                <a:gd name="T5" fmla="*/ 453 h 964"/>
                <a:gd name="T6" fmla="*/ 1134 w 1191"/>
                <a:gd name="T7" fmla="*/ 510 h 964"/>
                <a:gd name="T8" fmla="*/ 1077 w 1191"/>
                <a:gd name="T9" fmla="*/ 510 h 964"/>
                <a:gd name="T10" fmla="*/ 1077 w 1191"/>
                <a:gd name="T11" fmla="*/ 567 h 964"/>
                <a:gd name="T12" fmla="*/ 1021 w 1191"/>
                <a:gd name="T13" fmla="*/ 567 h 964"/>
                <a:gd name="T14" fmla="*/ 1021 w 1191"/>
                <a:gd name="T15" fmla="*/ 623 h 964"/>
                <a:gd name="T16" fmla="*/ 964 w 1191"/>
                <a:gd name="T17" fmla="*/ 623 h 964"/>
                <a:gd name="T18" fmla="*/ 964 w 1191"/>
                <a:gd name="T19" fmla="*/ 680 h 964"/>
                <a:gd name="T20" fmla="*/ 851 w 1191"/>
                <a:gd name="T21" fmla="*/ 680 h 964"/>
                <a:gd name="T22" fmla="*/ 851 w 1191"/>
                <a:gd name="T23" fmla="*/ 793 h 964"/>
                <a:gd name="T24" fmla="*/ 794 w 1191"/>
                <a:gd name="T25" fmla="*/ 793 h 964"/>
                <a:gd name="T26" fmla="*/ 794 w 1191"/>
                <a:gd name="T27" fmla="*/ 737 h 964"/>
                <a:gd name="T28" fmla="*/ 680 w 1191"/>
                <a:gd name="T29" fmla="*/ 737 h 964"/>
                <a:gd name="T30" fmla="*/ 680 w 1191"/>
                <a:gd name="T31" fmla="*/ 793 h 964"/>
                <a:gd name="T32" fmla="*/ 624 w 1191"/>
                <a:gd name="T33" fmla="*/ 793 h 964"/>
                <a:gd name="T34" fmla="*/ 624 w 1191"/>
                <a:gd name="T35" fmla="*/ 850 h 964"/>
                <a:gd name="T36" fmla="*/ 567 w 1191"/>
                <a:gd name="T37" fmla="*/ 850 h 964"/>
                <a:gd name="T38" fmla="*/ 567 w 1191"/>
                <a:gd name="T39" fmla="*/ 907 h 964"/>
                <a:gd name="T40" fmla="*/ 510 w 1191"/>
                <a:gd name="T41" fmla="*/ 907 h 964"/>
                <a:gd name="T42" fmla="*/ 510 w 1191"/>
                <a:gd name="T43" fmla="*/ 964 h 964"/>
                <a:gd name="T44" fmla="*/ 397 w 1191"/>
                <a:gd name="T45" fmla="*/ 964 h 964"/>
                <a:gd name="T46" fmla="*/ 397 w 1191"/>
                <a:gd name="T47" fmla="*/ 907 h 964"/>
                <a:gd name="T48" fmla="*/ 340 w 1191"/>
                <a:gd name="T49" fmla="*/ 907 h 964"/>
                <a:gd name="T50" fmla="*/ 340 w 1191"/>
                <a:gd name="T51" fmla="*/ 850 h 964"/>
                <a:gd name="T52" fmla="*/ 227 w 1191"/>
                <a:gd name="T53" fmla="*/ 850 h 964"/>
                <a:gd name="T54" fmla="*/ 227 w 1191"/>
                <a:gd name="T55" fmla="*/ 340 h 964"/>
                <a:gd name="T56" fmla="*/ 170 w 1191"/>
                <a:gd name="T57" fmla="*/ 340 h 964"/>
                <a:gd name="T58" fmla="*/ 170 w 1191"/>
                <a:gd name="T59" fmla="*/ 283 h 964"/>
                <a:gd name="T60" fmla="*/ 57 w 1191"/>
                <a:gd name="T61" fmla="*/ 283 h 964"/>
                <a:gd name="T62" fmla="*/ 57 w 1191"/>
                <a:gd name="T63" fmla="*/ 226 h 964"/>
                <a:gd name="T64" fmla="*/ 0 w 1191"/>
                <a:gd name="T65" fmla="*/ 226 h 964"/>
                <a:gd name="T66" fmla="*/ 0 w 1191"/>
                <a:gd name="T67" fmla="*/ 56 h 964"/>
                <a:gd name="T68" fmla="*/ 227 w 1191"/>
                <a:gd name="T69" fmla="*/ 56 h 964"/>
                <a:gd name="T70" fmla="*/ 227 w 1191"/>
                <a:gd name="T71" fmla="*/ 0 h 964"/>
                <a:gd name="T72" fmla="*/ 340 w 1191"/>
                <a:gd name="T73" fmla="*/ 0 h 964"/>
                <a:gd name="T74" fmla="*/ 340 w 1191"/>
                <a:gd name="T75" fmla="*/ 113 h 964"/>
                <a:gd name="T76" fmla="*/ 397 w 1191"/>
                <a:gd name="T77" fmla="*/ 113 h 964"/>
                <a:gd name="T78" fmla="*/ 397 w 1191"/>
                <a:gd name="T79" fmla="*/ 170 h 964"/>
                <a:gd name="T80" fmla="*/ 680 w 1191"/>
                <a:gd name="T81" fmla="*/ 170 h 964"/>
                <a:gd name="T82" fmla="*/ 680 w 1191"/>
                <a:gd name="T83" fmla="*/ 226 h 964"/>
                <a:gd name="T84" fmla="*/ 1134 w 1191"/>
                <a:gd name="T85" fmla="*/ 226 h 964"/>
                <a:gd name="T86" fmla="*/ 1134 w 1191"/>
                <a:gd name="T87" fmla="*/ 340 h 964"/>
                <a:gd name="T88" fmla="*/ 1191 w 1191"/>
                <a:gd name="T89" fmla="*/ 340 h 964"/>
                <a:gd name="T90" fmla="*/ 1191 w 1191"/>
                <a:gd name="T9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64">
                  <a:moveTo>
                    <a:pt x="1191" y="397"/>
                  </a:move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67435274-3E1C-434E-B73A-6FA28E37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777"/>
              <a:ext cx="397" cy="340"/>
            </a:xfrm>
            <a:custGeom>
              <a:avLst/>
              <a:gdLst>
                <a:gd name="T0" fmla="*/ 397 w 397"/>
                <a:gd name="T1" fmla="*/ 283 h 340"/>
                <a:gd name="T2" fmla="*/ 397 w 397"/>
                <a:gd name="T3" fmla="*/ 113 h 340"/>
                <a:gd name="T4" fmla="*/ 283 w 397"/>
                <a:gd name="T5" fmla="*/ 113 h 340"/>
                <a:gd name="T6" fmla="*/ 283 w 397"/>
                <a:gd name="T7" fmla="*/ 0 h 340"/>
                <a:gd name="T8" fmla="*/ 227 w 397"/>
                <a:gd name="T9" fmla="*/ 0 h 340"/>
                <a:gd name="T10" fmla="*/ 227 w 397"/>
                <a:gd name="T11" fmla="*/ 56 h 340"/>
                <a:gd name="T12" fmla="*/ 113 w 397"/>
                <a:gd name="T13" fmla="*/ 56 h 340"/>
                <a:gd name="T14" fmla="*/ 113 w 397"/>
                <a:gd name="T15" fmla="*/ 0 h 340"/>
                <a:gd name="T16" fmla="*/ 0 w 397"/>
                <a:gd name="T17" fmla="*/ 0 h 340"/>
                <a:gd name="T18" fmla="*/ 0 w 397"/>
                <a:gd name="T19" fmla="*/ 56 h 340"/>
                <a:gd name="T20" fmla="*/ 57 w 397"/>
                <a:gd name="T21" fmla="*/ 56 h 340"/>
                <a:gd name="T22" fmla="*/ 57 w 397"/>
                <a:gd name="T23" fmla="*/ 170 h 340"/>
                <a:gd name="T24" fmla="*/ 113 w 397"/>
                <a:gd name="T25" fmla="*/ 170 h 340"/>
                <a:gd name="T26" fmla="*/ 113 w 397"/>
                <a:gd name="T27" fmla="*/ 283 h 340"/>
                <a:gd name="T28" fmla="*/ 170 w 397"/>
                <a:gd name="T29" fmla="*/ 283 h 340"/>
                <a:gd name="T30" fmla="*/ 170 w 397"/>
                <a:gd name="T31" fmla="*/ 340 h 340"/>
                <a:gd name="T32" fmla="*/ 340 w 397"/>
                <a:gd name="T33" fmla="*/ 340 h 340"/>
                <a:gd name="T34" fmla="*/ 340 w 397"/>
                <a:gd name="T35" fmla="*/ 283 h 340"/>
                <a:gd name="T36" fmla="*/ 397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397" y="283"/>
                  </a:move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895BA475-3F21-4C4D-B5E0-477006464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567 w 737"/>
                <a:gd name="T1" fmla="*/ 57 h 454"/>
                <a:gd name="T2" fmla="*/ 567 w 737"/>
                <a:gd name="T3" fmla="*/ 170 h 454"/>
                <a:gd name="T4" fmla="*/ 624 w 737"/>
                <a:gd name="T5" fmla="*/ 170 h 454"/>
                <a:gd name="T6" fmla="*/ 624 w 737"/>
                <a:gd name="T7" fmla="*/ 227 h 454"/>
                <a:gd name="T8" fmla="*/ 680 w 737"/>
                <a:gd name="T9" fmla="*/ 227 h 454"/>
                <a:gd name="T10" fmla="*/ 680 w 737"/>
                <a:gd name="T11" fmla="*/ 284 h 454"/>
                <a:gd name="T12" fmla="*/ 737 w 737"/>
                <a:gd name="T13" fmla="*/ 284 h 454"/>
                <a:gd name="T14" fmla="*/ 737 w 737"/>
                <a:gd name="T15" fmla="*/ 341 h 454"/>
                <a:gd name="T16" fmla="*/ 680 w 737"/>
                <a:gd name="T17" fmla="*/ 341 h 454"/>
                <a:gd name="T18" fmla="*/ 680 w 737"/>
                <a:gd name="T19" fmla="*/ 397 h 454"/>
                <a:gd name="T20" fmla="*/ 510 w 737"/>
                <a:gd name="T21" fmla="*/ 397 h 454"/>
                <a:gd name="T22" fmla="*/ 510 w 737"/>
                <a:gd name="T23" fmla="*/ 284 h 454"/>
                <a:gd name="T24" fmla="*/ 397 w 737"/>
                <a:gd name="T25" fmla="*/ 284 h 454"/>
                <a:gd name="T26" fmla="*/ 397 w 737"/>
                <a:gd name="T27" fmla="*/ 341 h 454"/>
                <a:gd name="T28" fmla="*/ 340 w 737"/>
                <a:gd name="T29" fmla="*/ 341 h 454"/>
                <a:gd name="T30" fmla="*/ 340 w 737"/>
                <a:gd name="T31" fmla="*/ 397 h 454"/>
                <a:gd name="T32" fmla="*/ 170 w 737"/>
                <a:gd name="T33" fmla="*/ 397 h 454"/>
                <a:gd name="T34" fmla="*/ 170 w 737"/>
                <a:gd name="T35" fmla="*/ 454 h 454"/>
                <a:gd name="T36" fmla="*/ 0 w 737"/>
                <a:gd name="T37" fmla="*/ 454 h 454"/>
                <a:gd name="T38" fmla="*/ 0 w 737"/>
                <a:gd name="T39" fmla="*/ 227 h 454"/>
                <a:gd name="T40" fmla="*/ 113 w 737"/>
                <a:gd name="T41" fmla="*/ 227 h 454"/>
                <a:gd name="T42" fmla="*/ 113 w 737"/>
                <a:gd name="T43" fmla="*/ 114 h 454"/>
                <a:gd name="T44" fmla="*/ 340 w 737"/>
                <a:gd name="T45" fmla="*/ 114 h 454"/>
                <a:gd name="T46" fmla="*/ 340 w 737"/>
                <a:gd name="T47" fmla="*/ 57 h 454"/>
                <a:gd name="T48" fmla="*/ 397 w 737"/>
                <a:gd name="T49" fmla="*/ 57 h 454"/>
                <a:gd name="T50" fmla="*/ 397 w 737"/>
                <a:gd name="T51" fmla="*/ 0 h 454"/>
                <a:gd name="T52" fmla="*/ 510 w 737"/>
                <a:gd name="T53" fmla="*/ 0 h 454"/>
                <a:gd name="T54" fmla="*/ 510 w 737"/>
                <a:gd name="T55" fmla="*/ 57 h 454"/>
                <a:gd name="T56" fmla="*/ 567 w 737"/>
                <a:gd name="T5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454">
                  <a:moveTo>
                    <a:pt x="567" y="57"/>
                  </a:move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19B87798-D8E5-4C01-8C16-F206F3FC2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266"/>
              <a:ext cx="907" cy="1078"/>
            </a:xfrm>
            <a:custGeom>
              <a:avLst/>
              <a:gdLst>
                <a:gd name="T0" fmla="*/ 340 w 907"/>
                <a:gd name="T1" fmla="*/ 1078 h 1078"/>
                <a:gd name="T2" fmla="*/ 340 w 907"/>
                <a:gd name="T3" fmla="*/ 1021 h 1078"/>
                <a:gd name="T4" fmla="*/ 283 w 907"/>
                <a:gd name="T5" fmla="*/ 1021 h 1078"/>
                <a:gd name="T6" fmla="*/ 283 w 907"/>
                <a:gd name="T7" fmla="*/ 964 h 1078"/>
                <a:gd name="T8" fmla="*/ 227 w 907"/>
                <a:gd name="T9" fmla="*/ 964 h 1078"/>
                <a:gd name="T10" fmla="*/ 227 w 907"/>
                <a:gd name="T11" fmla="*/ 907 h 1078"/>
                <a:gd name="T12" fmla="*/ 170 w 907"/>
                <a:gd name="T13" fmla="*/ 907 h 1078"/>
                <a:gd name="T14" fmla="*/ 170 w 907"/>
                <a:gd name="T15" fmla="*/ 794 h 1078"/>
                <a:gd name="T16" fmla="*/ 227 w 907"/>
                <a:gd name="T17" fmla="*/ 794 h 1078"/>
                <a:gd name="T18" fmla="*/ 227 w 907"/>
                <a:gd name="T19" fmla="*/ 681 h 1078"/>
                <a:gd name="T20" fmla="*/ 283 w 907"/>
                <a:gd name="T21" fmla="*/ 681 h 1078"/>
                <a:gd name="T22" fmla="*/ 283 w 907"/>
                <a:gd name="T23" fmla="*/ 511 h 1078"/>
                <a:gd name="T24" fmla="*/ 57 w 907"/>
                <a:gd name="T25" fmla="*/ 511 h 1078"/>
                <a:gd name="T26" fmla="*/ 57 w 907"/>
                <a:gd name="T27" fmla="*/ 454 h 1078"/>
                <a:gd name="T28" fmla="*/ 0 w 907"/>
                <a:gd name="T29" fmla="*/ 454 h 1078"/>
                <a:gd name="T30" fmla="*/ 0 w 907"/>
                <a:gd name="T31" fmla="*/ 397 h 1078"/>
                <a:gd name="T32" fmla="*/ 57 w 907"/>
                <a:gd name="T33" fmla="*/ 397 h 1078"/>
                <a:gd name="T34" fmla="*/ 57 w 907"/>
                <a:gd name="T35" fmla="*/ 284 h 1078"/>
                <a:gd name="T36" fmla="*/ 0 w 907"/>
                <a:gd name="T37" fmla="*/ 284 h 1078"/>
                <a:gd name="T38" fmla="*/ 0 w 907"/>
                <a:gd name="T39" fmla="*/ 114 h 1078"/>
                <a:gd name="T40" fmla="*/ 57 w 907"/>
                <a:gd name="T41" fmla="*/ 114 h 1078"/>
                <a:gd name="T42" fmla="*/ 57 w 907"/>
                <a:gd name="T43" fmla="*/ 57 h 1078"/>
                <a:gd name="T44" fmla="*/ 397 w 907"/>
                <a:gd name="T45" fmla="*/ 57 h 1078"/>
                <a:gd name="T46" fmla="*/ 454 w 907"/>
                <a:gd name="T47" fmla="*/ 57 h 1078"/>
                <a:gd name="T48" fmla="*/ 454 w 907"/>
                <a:gd name="T49" fmla="*/ 0 h 1078"/>
                <a:gd name="T50" fmla="*/ 567 w 907"/>
                <a:gd name="T51" fmla="*/ 0 h 1078"/>
                <a:gd name="T52" fmla="*/ 567 w 907"/>
                <a:gd name="T53" fmla="*/ 57 h 1078"/>
                <a:gd name="T54" fmla="*/ 680 w 907"/>
                <a:gd name="T55" fmla="*/ 57 h 1078"/>
                <a:gd name="T56" fmla="*/ 680 w 907"/>
                <a:gd name="T57" fmla="*/ 114 h 1078"/>
                <a:gd name="T58" fmla="*/ 737 w 907"/>
                <a:gd name="T59" fmla="*/ 114 h 1078"/>
                <a:gd name="T60" fmla="*/ 737 w 907"/>
                <a:gd name="T61" fmla="*/ 227 h 1078"/>
                <a:gd name="T62" fmla="*/ 680 w 907"/>
                <a:gd name="T63" fmla="*/ 227 h 1078"/>
                <a:gd name="T64" fmla="*/ 680 w 907"/>
                <a:gd name="T65" fmla="*/ 340 h 1078"/>
                <a:gd name="T66" fmla="*/ 737 w 907"/>
                <a:gd name="T67" fmla="*/ 340 h 1078"/>
                <a:gd name="T68" fmla="*/ 737 w 907"/>
                <a:gd name="T69" fmla="*/ 397 h 1078"/>
                <a:gd name="T70" fmla="*/ 850 w 907"/>
                <a:gd name="T71" fmla="*/ 397 h 1078"/>
                <a:gd name="T72" fmla="*/ 850 w 907"/>
                <a:gd name="T73" fmla="*/ 511 h 1078"/>
                <a:gd name="T74" fmla="*/ 907 w 907"/>
                <a:gd name="T75" fmla="*/ 511 h 1078"/>
                <a:gd name="T76" fmla="*/ 907 w 907"/>
                <a:gd name="T77" fmla="*/ 624 h 1078"/>
                <a:gd name="T78" fmla="*/ 850 w 907"/>
                <a:gd name="T79" fmla="*/ 624 h 1078"/>
                <a:gd name="T80" fmla="*/ 850 w 907"/>
                <a:gd name="T81" fmla="*/ 681 h 1078"/>
                <a:gd name="T82" fmla="*/ 794 w 907"/>
                <a:gd name="T83" fmla="*/ 681 h 1078"/>
                <a:gd name="T84" fmla="*/ 794 w 907"/>
                <a:gd name="T85" fmla="*/ 794 h 1078"/>
                <a:gd name="T86" fmla="*/ 737 w 907"/>
                <a:gd name="T87" fmla="*/ 794 h 1078"/>
                <a:gd name="T88" fmla="*/ 737 w 907"/>
                <a:gd name="T89" fmla="*/ 907 h 1078"/>
                <a:gd name="T90" fmla="*/ 624 w 907"/>
                <a:gd name="T91" fmla="*/ 907 h 1078"/>
                <a:gd name="T92" fmla="*/ 624 w 907"/>
                <a:gd name="T93" fmla="*/ 964 h 1078"/>
                <a:gd name="T94" fmla="*/ 510 w 907"/>
                <a:gd name="T95" fmla="*/ 964 h 1078"/>
                <a:gd name="T96" fmla="*/ 510 w 907"/>
                <a:gd name="T97" fmla="*/ 1021 h 1078"/>
                <a:gd name="T98" fmla="*/ 397 w 907"/>
                <a:gd name="T99" fmla="*/ 1021 h 1078"/>
                <a:gd name="T100" fmla="*/ 397 w 907"/>
                <a:gd name="T101" fmla="*/ 1078 h 1078"/>
                <a:gd name="T102" fmla="*/ 340 w 907"/>
                <a:gd name="T10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7" h="1078">
                  <a:moveTo>
                    <a:pt x="340" y="1078"/>
                  </a:move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DB1CD232-E42D-4966-8192-31B251F89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854"/>
              <a:ext cx="1928" cy="1134"/>
            </a:xfrm>
            <a:custGeom>
              <a:avLst/>
              <a:gdLst>
                <a:gd name="T0" fmla="*/ 1814 w 1928"/>
                <a:gd name="T1" fmla="*/ 850 h 1134"/>
                <a:gd name="T2" fmla="*/ 1758 w 1928"/>
                <a:gd name="T3" fmla="*/ 737 h 1134"/>
                <a:gd name="T4" fmla="*/ 1871 w 1928"/>
                <a:gd name="T5" fmla="*/ 624 h 1134"/>
                <a:gd name="T6" fmla="*/ 1928 w 1928"/>
                <a:gd name="T7" fmla="*/ 567 h 1134"/>
                <a:gd name="T8" fmla="*/ 1814 w 1928"/>
                <a:gd name="T9" fmla="*/ 510 h 1134"/>
                <a:gd name="T10" fmla="*/ 1701 w 1928"/>
                <a:gd name="T11" fmla="*/ 454 h 1134"/>
                <a:gd name="T12" fmla="*/ 1644 w 1928"/>
                <a:gd name="T13" fmla="*/ 227 h 1134"/>
                <a:gd name="T14" fmla="*/ 1588 w 1928"/>
                <a:gd name="T15" fmla="*/ 170 h 1134"/>
                <a:gd name="T16" fmla="*/ 1474 w 1928"/>
                <a:gd name="T17" fmla="*/ 227 h 1134"/>
                <a:gd name="T18" fmla="*/ 1361 w 1928"/>
                <a:gd name="T19" fmla="*/ 170 h 1134"/>
                <a:gd name="T20" fmla="*/ 1247 w 1928"/>
                <a:gd name="T21" fmla="*/ 113 h 1134"/>
                <a:gd name="T22" fmla="*/ 1191 w 1928"/>
                <a:gd name="T23" fmla="*/ 57 h 1134"/>
                <a:gd name="T24" fmla="*/ 1134 w 1928"/>
                <a:gd name="T25" fmla="*/ 0 h 1134"/>
                <a:gd name="T26" fmla="*/ 1021 w 1928"/>
                <a:gd name="T27" fmla="*/ 170 h 1134"/>
                <a:gd name="T28" fmla="*/ 964 w 1928"/>
                <a:gd name="T29" fmla="*/ 227 h 1134"/>
                <a:gd name="T30" fmla="*/ 851 w 1928"/>
                <a:gd name="T31" fmla="*/ 283 h 1134"/>
                <a:gd name="T32" fmla="*/ 794 w 1928"/>
                <a:gd name="T33" fmla="*/ 340 h 1134"/>
                <a:gd name="T34" fmla="*/ 737 w 1928"/>
                <a:gd name="T35" fmla="*/ 227 h 1134"/>
                <a:gd name="T36" fmla="*/ 680 w 1928"/>
                <a:gd name="T37" fmla="*/ 170 h 1134"/>
                <a:gd name="T38" fmla="*/ 624 w 1928"/>
                <a:gd name="T39" fmla="*/ 113 h 1134"/>
                <a:gd name="T40" fmla="*/ 454 w 1928"/>
                <a:gd name="T41" fmla="*/ 170 h 1134"/>
                <a:gd name="T42" fmla="*/ 397 w 1928"/>
                <a:gd name="T43" fmla="*/ 227 h 1134"/>
                <a:gd name="T44" fmla="*/ 284 w 1928"/>
                <a:gd name="T45" fmla="*/ 283 h 1134"/>
                <a:gd name="T46" fmla="*/ 170 w 1928"/>
                <a:gd name="T47" fmla="*/ 340 h 1134"/>
                <a:gd name="T48" fmla="*/ 0 w 1928"/>
                <a:gd name="T49" fmla="*/ 454 h 1134"/>
                <a:gd name="T50" fmla="*/ 57 w 1928"/>
                <a:gd name="T51" fmla="*/ 567 h 1134"/>
                <a:gd name="T52" fmla="*/ 170 w 1928"/>
                <a:gd name="T53" fmla="*/ 794 h 1134"/>
                <a:gd name="T54" fmla="*/ 284 w 1928"/>
                <a:gd name="T55" fmla="*/ 850 h 1134"/>
                <a:gd name="T56" fmla="*/ 397 w 1928"/>
                <a:gd name="T57" fmla="*/ 964 h 1134"/>
                <a:gd name="T58" fmla="*/ 454 w 1928"/>
                <a:gd name="T59" fmla="*/ 1021 h 1134"/>
                <a:gd name="T60" fmla="*/ 680 w 1928"/>
                <a:gd name="T61" fmla="*/ 964 h 1134"/>
                <a:gd name="T62" fmla="*/ 737 w 1928"/>
                <a:gd name="T63" fmla="*/ 907 h 1134"/>
                <a:gd name="T64" fmla="*/ 907 w 1928"/>
                <a:gd name="T65" fmla="*/ 964 h 1134"/>
                <a:gd name="T66" fmla="*/ 1021 w 1928"/>
                <a:gd name="T67" fmla="*/ 1021 h 1134"/>
                <a:gd name="T68" fmla="*/ 1077 w 1928"/>
                <a:gd name="T69" fmla="*/ 1134 h 1134"/>
                <a:gd name="T70" fmla="*/ 1191 w 1928"/>
                <a:gd name="T71" fmla="*/ 1021 h 1134"/>
                <a:gd name="T72" fmla="*/ 1247 w 1928"/>
                <a:gd name="T73" fmla="*/ 907 h 1134"/>
                <a:gd name="T74" fmla="*/ 1418 w 1928"/>
                <a:gd name="T75" fmla="*/ 850 h 1134"/>
                <a:gd name="T76" fmla="*/ 1474 w 1928"/>
                <a:gd name="T77" fmla="*/ 794 h 1134"/>
                <a:gd name="T78" fmla="*/ 1588 w 1928"/>
                <a:gd name="T79" fmla="*/ 850 h 1134"/>
                <a:gd name="T80" fmla="*/ 1531 w 1928"/>
                <a:gd name="T81" fmla="*/ 964 h 1134"/>
                <a:gd name="T82" fmla="*/ 1474 w 1928"/>
                <a:gd name="T83" fmla="*/ 1021 h 1134"/>
                <a:gd name="T84" fmla="*/ 1588 w 1928"/>
                <a:gd name="T85" fmla="*/ 964 h 1134"/>
                <a:gd name="T86" fmla="*/ 1644 w 1928"/>
                <a:gd name="T87" fmla="*/ 907 h 1134"/>
                <a:gd name="T88" fmla="*/ 1701 w 1928"/>
                <a:gd name="T89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8" h="1134">
                  <a:moveTo>
                    <a:pt x="1814" y="964"/>
                  </a:moveTo>
                  <a:lnTo>
                    <a:pt x="1814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1871" y="737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567"/>
                  </a:lnTo>
                  <a:lnTo>
                    <a:pt x="1814" y="567"/>
                  </a:lnTo>
                  <a:lnTo>
                    <a:pt x="1814" y="510"/>
                  </a:lnTo>
                  <a:lnTo>
                    <a:pt x="1701" y="510"/>
                  </a:lnTo>
                  <a:lnTo>
                    <a:pt x="1701" y="454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1" y="113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680" y="102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7" y="1021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531" y="850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964"/>
                  </a:lnTo>
                  <a:lnTo>
                    <a:pt x="1644" y="964"/>
                  </a:lnTo>
                  <a:lnTo>
                    <a:pt x="1644" y="907"/>
                  </a:lnTo>
                  <a:lnTo>
                    <a:pt x="1701" y="907"/>
                  </a:lnTo>
                  <a:lnTo>
                    <a:pt x="1701" y="964"/>
                  </a:lnTo>
                  <a:lnTo>
                    <a:pt x="1814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1D04BB80-B2B6-45FA-A5D4-0AFFA975B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648"/>
              <a:ext cx="908" cy="1020"/>
            </a:xfrm>
            <a:custGeom>
              <a:avLst/>
              <a:gdLst>
                <a:gd name="T0" fmla="*/ 851 w 908"/>
                <a:gd name="T1" fmla="*/ 227 h 1020"/>
                <a:gd name="T2" fmla="*/ 851 w 908"/>
                <a:gd name="T3" fmla="*/ 340 h 1020"/>
                <a:gd name="T4" fmla="*/ 794 w 908"/>
                <a:gd name="T5" fmla="*/ 340 h 1020"/>
                <a:gd name="T6" fmla="*/ 794 w 908"/>
                <a:gd name="T7" fmla="*/ 453 h 1020"/>
                <a:gd name="T8" fmla="*/ 738 w 908"/>
                <a:gd name="T9" fmla="*/ 453 h 1020"/>
                <a:gd name="T10" fmla="*/ 738 w 908"/>
                <a:gd name="T11" fmla="*/ 510 h 1020"/>
                <a:gd name="T12" fmla="*/ 681 w 908"/>
                <a:gd name="T13" fmla="*/ 510 h 1020"/>
                <a:gd name="T14" fmla="*/ 681 w 908"/>
                <a:gd name="T15" fmla="*/ 567 h 1020"/>
                <a:gd name="T16" fmla="*/ 624 w 908"/>
                <a:gd name="T17" fmla="*/ 567 h 1020"/>
                <a:gd name="T18" fmla="*/ 624 w 908"/>
                <a:gd name="T19" fmla="*/ 794 h 1020"/>
                <a:gd name="T20" fmla="*/ 454 w 908"/>
                <a:gd name="T21" fmla="*/ 794 h 1020"/>
                <a:gd name="T22" fmla="*/ 454 w 908"/>
                <a:gd name="T23" fmla="*/ 737 h 1020"/>
                <a:gd name="T24" fmla="*/ 341 w 908"/>
                <a:gd name="T25" fmla="*/ 737 h 1020"/>
                <a:gd name="T26" fmla="*/ 341 w 908"/>
                <a:gd name="T27" fmla="*/ 794 h 1020"/>
                <a:gd name="T28" fmla="*/ 284 w 908"/>
                <a:gd name="T29" fmla="*/ 794 h 1020"/>
                <a:gd name="T30" fmla="*/ 284 w 908"/>
                <a:gd name="T31" fmla="*/ 907 h 1020"/>
                <a:gd name="T32" fmla="*/ 227 w 908"/>
                <a:gd name="T33" fmla="*/ 907 h 1020"/>
                <a:gd name="T34" fmla="*/ 227 w 908"/>
                <a:gd name="T35" fmla="*/ 1020 h 1020"/>
                <a:gd name="T36" fmla="*/ 114 w 908"/>
                <a:gd name="T37" fmla="*/ 1020 h 1020"/>
                <a:gd name="T38" fmla="*/ 114 w 908"/>
                <a:gd name="T39" fmla="*/ 907 h 1020"/>
                <a:gd name="T40" fmla="*/ 0 w 908"/>
                <a:gd name="T41" fmla="*/ 907 h 1020"/>
                <a:gd name="T42" fmla="*/ 0 w 908"/>
                <a:gd name="T43" fmla="*/ 794 h 1020"/>
                <a:gd name="T44" fmla="*/ 57 w 908"/>
                <a:gd name="T45" fmla="*/ 794 h 1020"/>
                <a:gd name="T46" fmla="*/ 57 w 908"/>
                <a:gd name="T47" fmla="*/ 510 h 1020"/>
                <a:gd name="T48" fmla="*/ 114 w 908"/>
                <a:gd name="T49" fmla="*/ 510 h 1020"/>
                <a:gd name="T50" fmla="*/ 114 w 908"/>
                <a:gd name="T51" fmla="*/ 453 h 1020"/>
                <a:gd name="T52" fmla="*/ 171 w 908"/>
                <a:gd name="T53" fmla="*/ 453 h 1020"/>
                <a:gd name="T54" fmla="*/ 171 w 908"/>
                <a:gd name="T55" fmla="*/ 397 h 1020"/>
                <a:gd name="T56" fmla="*/ 227 w 908"/>
                <a:gd name="T57" fmla="*/ 397 h 1020"/>
                <a:gd name="T58" fmla="*/ 227 w 908"/>
                <a:gd name="T59" fmla="*/ 340 h 1020"/>
                <a:gd name="T60" fmla="*/ 511 w 908"/>
                <a:gd name="T61" fmla="*/ 340 h 1020"/>
                <a:gd name="T62" fmla="*/ 511 w 908"/>
                <a:gd name="T63" fmla="*/ 227 h 1020"/>
                <a:gd name="T64" fmla="*/ 567 w 908"/>
                <a:gd name="T65" fmla="*/ 227 h 1020"/>
                <a:gd name="T66" fmla="*/ 567 w 908"/>
                <a:gd name="T67" fmla="*/ 113 h 1020"/>
                <a:gd name="T68" fmla="*/ 738 w 908"/>
                <a:gd name="T69" fmla="*/ 113 h 1020"/>
                <a:gd name="T70" fmla="*/ 738 w 908"/>
                <a:gd name="T71" fmla="*/ 56 h 1020"/>
                <a:gd name="T72" fmla="*/ 794 w 908"/>
                <a:gd name="T73" fmla="*/ 56 h 1020"/>
                <a:gd name="T74" fmla="*/ 794 w 908"/>
                <a:gd name="T75" fmla="*/ 0 h 1020"/>
                <a:gd name="T76" fmla="*/ 908 w 908"/>
                <a:gd name="T77" fmla="*/ 0 h 1020"/>
                <a:gd name="T78" fmla="*/ 908 w 908"/>
                <a:gd name="T79" fmla="*/ 56 h 1020"/>
                <a:gd name="T80" fmla="*/ 851 w 908"/>
                <a:gd name="T81" fmla="*/ 56 h 1020"/>
                <a:gd name="T82" fmla="*/ 851 w 908"/>
                <a:gd name="T83" fmla="*/ 170 h 1020"/>
                <a:gd name="T84" fmla="*/ 794 w 908"/>
                <a:gd name="T85" fmla="*/ 170 h 1020"/>
                <a:gd name="T86" fmla="*/ 794 w 908"/>
                <a:gd name="T87" fmla="*/ 227 h 1020"/>
                <a:gd name="T88" fmla="*/ 851 w 908"/>
                <a:gd name="T89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1020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511" y="34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123233CB-B0F2-4593-919C-F2DAD4EE5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5122"/>
              <a:ext cx="624" cy="624"/>
            </a:xfrm>
            <a:custGeom>
              <a:avLst/>
              <a:gdLst>
                <a:gd name="T0" fmla="*/ 284 w 624"/>
                <a:gd name="T1" fmla="*/ 0 h 624"/>
                <a:gd name="T2" fmla="*/ 284 w 624"/>
                <a:gd name="T3" fmla="*/ 57 h 624"/>
                <a:gd name="T4" fmla="*/ 397 w 624"/>
                <a:gd name="T5" fmla="*/ 57 h 624"/>
                <a:gd name="T6" fmla="*/ 397 w 624"/>
                <a:gd name="T7" fmla="*/ 113 h 624"/>
                <a:gd name="T8" fmla="*/ 454 w 624"/>
                <a:gd name="T9" fmla="*/ 113 h 624"/>
                <a:gd name="T10" fmla="*/ 454 w 624"/>
                <a:gd name="T11" fmla="*/ 227 h 624"/>
                <a:gd name="T12" fmla="*/ 511 w 624"/>
                <a:gd name="T13" fmla="*/ 227 h 624"/>
                <a:gd name="T14" fmla="*/ 567 w 624"/>
                <a:gd name="T15" fmla="*/ 227 h 624"/>
                <a:gd name="T16" fmla="*/ 567 w 624"/>
                <a:gd name="T17" fmla="*/ 454 h 624"/>
                <a:gd name="T18" fmla="*/ 624 w 624"/>
                <a:gd name="T19" fmla="*/ 454 h 624"/>
                <a:gd name="T20" fmla="*/ 624 w 624"/>
                <a:gd name="T21" fmla="*/ 624 h 624"/>
                <a:gd name="T22" fmla="*/ 454 w 624"/>
                <a:gd name="T23" fmla="*/ 624 h 624"/>
                <a:gd name="T24" fmla="*/ 454 w 624"/>
                <a:gd name="T25" fmla="*/ 567 h 624"/>
                <a:gd name="T26" fmla="*/ 397 w 624"/>
                <a:gd name="T27" fmla="*/ 567 h 624"/>
                <a:gd name="T28" fmla="*/ 397 w 624"/>
                <a:gd name="T29" fmla="*/ 454 h 624"/>
                <a:gd name="T30" fmla="*/ 341 w 624"/>
                <a:gd name="T31" fmla="*/ 454 h 624"/>
                <a:gd name="T32" fmla="*/ 341 w 624"/>
                <a:gd name="T33" fmla="*/ 397 h 624"/>
                <a:gd name="T34" fmla="*/ 284 w 624"/>
                <a:gd name="T35" fmla="*/ 397 h 624"/>
                <a:gd name="T36" fmla="*/ 284 w 624"/>
                <a:gd name="T37" fmla="*/ 510 h 624"/>
                <a:gd name="T38" fmla="*/ 114 w 624"/>
                <a:gd name="T39" fmla="*/ 510 h 624"/>
                <a:gd name="T40" fmla="*/ 114 w 624"/>
                <a:gd name="T41" fmla="*/ 567 h 624"/>
                <a:gd name="T42" fmla="*/ 57 w 624"/>
                <a:gd name="T43" fmla="*/ 567 h 624"/>
                <a:gd name="T44" fmla="*/ 57 w 624"/>
                <a:gd name="T45" fmla="*/ 624 h 624"/>
                <a:gd name="T46" fmla="*/ 0 w 624"/>
                <a:gd name="T47" fmla="*/ 624 h 624"/>
                <a:gd name="T48" fmla="*/ 0 w 624"/>
                <a:gd name="T49" fmla="*/ 397 h 624"/>
                <a:gd name="T50" fmla="*/ 57 w 624"/>
                <a:gd name="T51" fmla="*/ 397 h 624"/>
                <a:gd name="T52" fmla="*/ 57 w 624"/>
                <a:gd name="T53" fmla="*/ 283 h 624"/>
                <a:gd name="T54" fmla="*/ 114 w 624"/>
                <a:gd name="T55" fmla="*/ 283 h 624"/>
                <a:gd name="T56" fmla="*/ 114 w 624"/>
                <a:gd name="T57" fmla="*/ 57 h 624"/>
                <a:gd name="T58" fmla="*/ 170 w 624"/>
                <a:gd name="T59" fmla="*/ 57 h 624"/>
                <a:gd name="T60" fmla="*/ 227 w 624"/>
                <a:gd name="T61" fmla="*/ 57 h 624"/>
                <a:gd name="T62" fmla="*/ 227 w 624"/>
                <a:gd name="T63" fmla="*/ 0 h 624"/>
                <a:gd name="T64" fmla="*/ 284 w 624"/>
                <a:gd name="T6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4">
                  <a:moveTo>
                    <a:pt x="284" y="0"/>
                  </a:moveTo>
                  <a:lnTo>
                    <a:pt x="28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377BAE05-7E26-4F83-860E-CBA8D8DA3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1021" cy="1078"/>
            </a:xfrm>
            <a:custGeom>
              <a:avLst/>
              <a:gdLst>
                <a:gd name="T0" fmla="*/ 964 w 1021"/>
                <a:gd name="T1" fmla="*/ 114 h 1078"/>
                <a:gd name="T2" fmla="*/ 681 w 1021"/>
                <a:gd name="T3" fmla="*/ 114 h 1078"/>
                <a:gd name="T4" fmla="*/ 681 w 1021"/>
                <a:gd name="T5" fmla="*/ 0 h 1078"/>
                <a:gd name="T6" fmla="*/ 567 w 1021"/>
                <a:gd name="T7" fmla="*/ 0 h 1078"/>
                <a:gd name="T8" fmla="*/ 567 w 1021"/>
                <a:gd name="T9" fmla="*/ 284 h 1078"/>
                <a:gd name="T10" fmla="*/ 511 w 1021"/>
                <a:gd name="T11" fmla="*/ 284 h 1078"/>
                <a:gd name="T12" fmla="*/ 511 w 1021"/>
                <a:gd name="T13" fmla="*/ 341 h 1078"/>
                <a:gd name="T14" fmla="*/ 341 w 1021"/>
                <a:gd name="T15" fmla="*/ 341 h 1078"/>
                <a:gd name="T16" fmla="*/ 341 w 1021"/>
                <a:gd name="T17" fmla="*/ 397 h 1078"/>
                <a:gd name="T18" fmla="*/ 227 w 1021"/>
                <a:gd name="T19" fmla="*/ 397 h 1078"/>
                <a:gd name="T20" fmla="*/ 227 w 1021"/>
                <a:gd name="T21" fmla="*/ 341 h 1078"/>
                <a:gd name="T22" fmla="*/ 57 w 1021"/>
                <a:gd name="T23" fmla="*/ 341 h 1078"/>
                <a:gd name="T24" fmla="*/ 57 w 1021"/>
                <a:gd name="T25" fmla="*/ 511 h 1078"/>
                <a:gd name="T26" fmla="*/ 0 w 1021"/>
                <a:gd name="T27" fmla="*/ 511 h 1078"/>
                <a:gd name="T28" fmla="*/ 0 w 1021"/>
                <a:gd name="T29" fmla="*/ 738 h 1078"/>
                <a:gd name="T30" fmla="*/ 57 w 1021"/>
                <a:gd name="T31" fmla="*/ 738 h 1078"/>
                <a:gd name="T32" fmla="*/ 57 w 1021"/>
                <a:gd name="T33" fmla="*/ 908 h 1078"/>
                <a:gd name="T34" fmla="*/ 227 w 1021"/>
                <a:gd name="T35" fmla="*/ 908 h 1078"/>
                <a:gd name="T36" fmla="*/ 227 w 1021"/>
                <a:gd name="T37" fmla="*/ 851 h 1078"/>
                <a:gd name="T38" fmla="*/ 284 w 1021"/>
                <a:gd name="T39" fmla="*/ 851 h 1078"/>
                <a:gd name="T40" fmla="*/ 284 w 1021"/>
                <a:gd name="T41" fmla="*/ 794 h 1078"/>
                <a:gd name="T42" fmla="*/ 341 w 1021"/>
                <a:gd name="T43" fmla="*/ 794 h 1078"/>
                <a:gd name="T44" fmla="*/ 397 w 1021"/>
                <a:gd name="T45" fmla="*/ 794 h 1078"/>
                <a:gd name="T46" fmla="*/ 397 w 1021"/>
                <a:gd name="T47" fmla="*/ 851 h 1078"/>
                <a:gd name="T48" fmla="*/ 454 w 1021"/>
                <a:gd name="T49" fmla="*/ 851 h 1078"/>
                <a:gd name="T50" fmla="*/ 454 w 1021"/>
                <a:gd name="T51" fmla="*/ 738 h 1078"/>
                <a:gd name="T52" fmla="*/ 681 w 1021"/>
                <a:gd name="T53" fmla="*/ 738 h 1078"/>
                <a:gd name="T54" fmla="*/ 681 w 1021"/>
                <a:gd name="T55" fmla="*/ 851 h 1078"/>
                <a:gd name="T56" fmla="*/ 737 w 1021"/>
                <a:gd name="T57" fmla="*/ 851 h 1078"/>
                <a:gd name="T58" fmla="*/ 737 w 1021"/>
                <a:gd name="T59" fmla="*/ 908 h 1078"/>
                <a:gd name="T60" fmla="*/ 794 w 1021"/>
                <a:gd name="T61" fmla="*/ 908 h 1078"/>
                <a:gd name="T62" fmla="*/ 794 w 1021"/>
                <a:gd name="T63" fmla="*/ 1021 h 1078"/>
                <a:gd name="T64" fmla="*/ 908 w 1021"/>
                <a:gd name="T65" fmla="*/ 1021 h 1078"/>
                <a:gd name="T66" fmla="*/ 908 w 1021"/>
                <a:gd name="T67" fmla="*/ 1078 h 1078"/>
                <a:gd name="T68" fmla="*/ 1021 w 1021"/>
                <a:gd name="T69" fmla="*/ 1078 h 1078"/>
                <a:gd name="T70" fmla="*/ 1021 w 1021"/>
                <a:gd name="T71" fmla="*/ 851 h 1078"/>
                <a:gd name="T72" fmla="*/ 964 w 1021"/>
                <a:gd name="T73" fmla="*/ 851 h 1078"/>
                <a:gd name="T74" fmla="*/ 964 w 1021"/>
                <a:gd name="T75" fmla="*/ 738 h 1078"/>
                <a:gd name="T76" fmla="*/ 908 w 1021"/>
                <a:gd name="T77" fmla="*/ 738 h 1078"/>
                <a:gd name="T78" fmla="*/ 908 w 1021"/>
                <a:gd name="T79" fmla="*/ 681 h 1078"/>
                <a:gd name="T80" fmla="*/ 737 w 1021"/>
                <a:gd name="T81" fmla="*/ 681 h 1078"/>
                <a:gd name="T82" fmla="*/ 737 w 1021"/>
                <a:gd name="T83" fmla="*/ 567 h 1078"/>
                <a:gd name="T84" fmla="*/ 794 w 1021"/>
                <a:gd name="T85" fmla="*/ 567 h 1078"/>
                <a:gd name="T86" fmla="*/ 794 w 1021"/>
                <a:gd name="T87" fmla="*/ 454 h 1078"/>
                <a:gd name="T88" fmla="*/ 737 w 1021"/>
                <a:gd name="T89" fmla="*/ 454 h 1078"/>
                <a:gd name="T90" fmla="*/ 737 w 1021"/>
                <a:gd name="T91" fmla="*/ 397 h 1078"/>
                <a:gd name="T92" fmla="*/ 851 w 1021"/>
                <a:gd name="T93" fmla="*/ 397 h 1078"/>
                <a:gd name="T94" fmla="*/ 851 w 1021"/>
                <a:gd name="T95" fmla="*/ 341 h 1078"/>
                <a:gd name="T96" fmla="*/ 964 w 1021"/>
                <a:gd name="T97" fmla="*/ 341 h 1078"/>
                <a:gd name="T98" fmla="*/ 964 w 1021"/>
                <a:gd name="T9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1" h="1078">
                  <a:moveTo>
                    <a:pt x="964" y="114"/>
                  </a:move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341"/>
                  </a:lnTo>
                  <a:lnTo>
                    <a:pt x="341" y="341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B6410F76-A332-4194-93BF-3FF2FC3A6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227 w 567"/>
                <a:gd name="T3" fmla="*/ 0 h 397"/>
                <a:gd name="T4" fmla="*/ 227 w 567"/>
                <a:gd name="T5" fmla="*/ 114 h 397"/>
                <a:gd name="T6" fmla="*/ 114 w 567"/>
                <a:gd name="T7" fmla="*/ 114 h 397"/>
                <a:gd name="T8" fmla="*/ 114 w 567"/>
                <a:gd name="T9" fmla="*/ 171 h 397"/>
                <a:gd name="T10" fmla="*/ 0 w 567"/>
                <a:gd name="T11" fmla="*/ 171 h 397"/>
                <a:gd name="T12" fmla="*/ 0 w 567"/>
                <a:gd name="T13" fmla="*/ 341 h 397"/>
                <a:gd name="T14" fmla="*/ 227 w 567"/>
                <a:gd name="T15" fmla="*/ 341 h 397"/>
                <a:gd name="T16" fmla="*/ 227 w 567"/>
                <a:gd name="T17" fmla="*/ 397 h 397"/>
                <a:gd name="T18" fmla="*/ 341 w 567"/>
                <a:gd name="T19" fmla="*/ 397 h 397"/>
                <a:gd name="T20" fmla="*/ 341 w 567"/>
                <a:gd name="T21" fmla="*/ 341 h 397"/>
                <a:gd name="T22" fmla="*/ 511 w 567"/>
                <a:gd name="T23" fmla="*/ 341 h 397"/>
                <a:gd name="T24" fmla="*/ 511 w 567"/>
                <a:gd name="T25" fmla="*/ 284 h 397"/>
                <a:gd name="T26" fmla="*/ 567 w 567"/>
                <a:gd name="T27" fmla="*/ 284 h 397"/>
                <a:gd name="T28" fmla="*/ 567 w 56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7F9CB638-C910-42E2-AC1D-B269D1297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4045"/>
              <a:ext cx="680" cy="1304"/>
            </a:xfrm>
            <a:custGeom>
              <a:avLst/>
              <a:gdLst>
                <a:gd name="T0" fmla="*/ 0 w 680"/>
                <a:gd name="T1" fmla="*/ 0 h 1304"/>
                <a:gd name="T2" fmla="*/ 0 w 680"/>
                <a:gd name="T3" fmla="*/ 283 h 1304"/>
                <a:gd name="T4" fmla="*/ 56 w 680"/>
                <a:gd name="T5" fmla="*/ 283 h 1304"/>
                <a:gd name="T6" fmla="*/ 56 w 680"/>
                <a:gd name="T7" fmla="*/ 453 h 1304"/>
                <a:gd name="T8" fmla="*/ 113 w 680"/>
                <a:gd name="T9" fmla="*/ 453 h 1304"/>
                <a:gd name="T10" fmla="*/ 113 w 680"/>
                <a:gd name="T11" fmla="*/ 737 h 1304"/>
                <a:gd name="T12" fmla="*/ 56 w 680"/>
                <a:gd name="T13" fmla="*/ 737 h 1304"/>
                <a:gd name="T14" fmla="*/ 56 w 680"/>
                <a:gd name="T15" fmla="*/ 793 h 1304"/>
                <a:gd name="T16" fmla="*/ 0 w 680"/>
                <a:gd name="T17" fmla="*/ 793 h 1304"/>
                <a:gd name="T18" fmla="*/ 0 w 680"/>
                <a:gd name="T19" fmla="*/ 850 h 1304"/>
                <a:gd name="T20" fmla="*/ 0 w 680"/>
                <a:gd name="T21" fmla="*/ 907 h 1304"/>
                <a:gd name="T22" fmla="*/ 227 w 680"/>
                <a:gd name="T23" fmla="*/ 907 h 1304"/>
                <a:gd name="T24" fmla="*/ 227 w 680"/>
                <a:gd name="T25" fmla="*/ 964 h 1304"/>
                <a:gd name="T26" fmla="*/ 170 w 680"/>
                <a:gd name="T27" fmla="*/ 964 h 1304"/>
                <a:gd name="T28" fmla="*/ 170 w 680"/>
                <a:gd name="T29" fmla="*/ 1134 h 1304"/>
                <a:gd name="T30" fmla="*/ 283 w 680"/>
                <a:gd name="T31" fmla="*/ 1134 h 1304"/>
                <a:gd name="T32" fmla="*/ 283 w 680"/>
                <a:gd name="T33" fmla="*/ 1190 h 1304"/>
                <a:gd name="T34" fmla="*/ 340 w 680"/>
                <a:gd name="T35" fmla="*/ 1190 h 1304"/>
                <a:gd name="T36" fmla="*/ 340 w 680"/>
                <a:gd name="T37" fmla="*/ 1304 h 1304"/>
                <a:gd name="T38" fmla="*/ 510 w 680"/>
                <a:gd name="T39" fmla="*/ 1304 h 1304"/>
                <a:gd name="T40" fmla="*/ 510 w 680"/>
                <a:gd name="T41" fmla="*/ 1134 h 1304"/>
                <a:gd name="T42" fmla="*/ 453 w 680"/>
                <a:gd name="T43" fmla="*/ 1134 h 1304"/>
                <a:gd name="T44" fmla="*/ 453 w 680"/>
                <a:gd name="T45" fmla="*/ 964 h 1304"/>
                <a:gd name="T46" fmla="*/ 567 w 680"/>
                <a:gd name="T47" fmla="*/ 964 h 1304"/>
                <a:gd name="T48" fmla="*/ 567 w 680"/>
                <a:gd name="T49" fmla="*/ 907 h 1304"/>
                <a:gd name="T50" fmla="*/ 680 w 680"/>
                <a:gd name="T51" fmla="*/ 907 h 1304"/>
                <a:gd name="T52" fmla="*/ 680 w 680"/>
                <a:gd name="T53" fmla="*/ 397 h 1304"/>
                <a:gd name="T54" fmla="*/ 567 w 680"/>
                <a:gd name="T55" fmla="*/ 397 h 1304"/>
                <a:gd name="T56" fmla="*/ 567 w 680"/>
                <a:gd name="T57" fmla="*/ 283 h 1304"/>
                <a:gd name="T58" fmla="*/ 453 w 680"/>
                <a:gd name="T59" fmla="*/ 283 h 1304"/>
                <a:gd name="T60" fmla="*/ 453 w 680"/>
                <a:gd name="T61" fmla="*/ 340 h 1304"/>
                <a:gd name="T62" fmla="*/ 340 w 680"/>
                <a:gd name="T63" fmla="*/ 340 h 1304"/>
                <a:gd name="T64" fmla="*/ 340 w 680"/>
                <a:gd name="T65" fmla="*/ 226 h 1304"/>
                <a:gd name="T66" fmla="*/ 397 w 680"/>
                <a:gd name="T67" fmla="*/ 226 h 1304"/>
                <a:gd name="T68" fmla="*/ 397 w 680"/>
                <a:gd name="T69" fmla="*/ 170 h 1304"/>
                <a:gd name="T70" fmla="*/ 283 w 680"/>
                <a:gd name="T71" fmla="*/ 170 h 1304"/>
                <a:gd name="T72" fmla="*/ 283 w 680"/>
                <a:gd name="T73" fmla="*/ 113 h 1304"/>
                <a:gd name="T74" fmla="*/ 227 w 680"/>
                <a:gd name="T75" fmla="*/ 113 h 1304"/>
                <a:gd name="T76" fmla="*/ 227 w 680"/>
                <a:gd name="T77" fmla="*/ 56 h 1304"/>
                <a:gd name="T78" fmla="*/ 113 w 680"/>
                <a:gd name="T79" fmla="*/ 56 h 1304"/>
                <a:gd name="T80" fmla="*/ 113 w 680"/>
                <a:gd name="T81" fmla="*/ 0 h 1304"/>
                <a:gd name="T82" fmla="*/ 56 w 680"/>
                <a:gd name="T83" fmla="*/ 0 h 1304"/>
                <a:gd name="T84" fmla="*/ 0 w 680"/>
                <a:gd name="T8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1304">
                  <a:moveTo>
                    <a:pt x="0" y="0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0"/>
                  </a:lnTo>
                  <a:lnTo>
                    <a:pt x="340" y="1190"/>
                  </a:lnTo>
                  <a:lnTo>
                    <a:pt x="340" y="1304"/>
                  </a:lnTo>
                  <a:lnTo>
                    <a:pt x="510" y="1304"/>
                  </a:lnTo>
                  <a:lnTo>
                    <a:pt x="510" y="1134"/>
                  </a:lnTo>
                  <a:lnTo>
                    <a:pt x="453" y="1134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98DDECA4-7F78-4BCD-9FC7-783DFE2EA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3308"/>
              <a:ext cx="1757" cy="1644"/>
            </a:xfrm>
            <a:custGeom>
              <a:avLst/>
              <a:gdLst>
                <a:gd name="T0" fmla="*/ 623 w 1757"/>
                <a:gd name="T1" fmla="*/ 0 h 1644"/>
                <a:gd name="T2" fmla="*/ 510 w 1757"/>
                <a:gd name="T3" fmla="*/ 226 h 1644"/>
                <a:gd name="T4" fmla="*/ 453 w 1757"/>
                <a:gd name="T5" fmla="*/ 340 h 1644"/>
                <a:gd name="T6" fmla="*/ 397 w 1757"/>
                <a:gd name="T7" fmla="*/ 396 h 1644"/>
                <a:gd name="T8" fmla="*/ 340 w 1757"/>
                <a:gd name="T9" fmla="*/ 453 h 1644"/>
                <a:gd name="T10" fmla="*/ 226 w 1757"/>
                <a:gd name="T11" fmla="*/ 567 h 1644"/>
                <a:gd name="T12" fmla="*/ 170 w 1757"/>
                <a:gd name="T13" fmla="*/ 510 h 1644"/>
                <a:gd name="T14" fmla="*/ 113 w 1757"/>
                <a:gd name="T15" fmla="*/ 453 h 1644"/>
                <a:gd name="T16" fmla="*/ 0 w 1757"/>
                <a:gd name="T17" fmla="*/ 340 h 1644"/>
                <a:gd name="T18" fmla="*/ 56 w 1757"/>
                <a:gd name="T19" fmla="*/ 510 h 1644"/>
                <a:gd name="T20" fmla="*/ 113 w 1757"/>
                <a:gd name="T21" fmla="*/ 623 h 1644"/>
                <a:gd name="T22" fmla="*/ 283 w 1757"/>
                <a:gd name="T23" fmla="*/ 737 h 1644"/>
                <a:gd name="T24" fmla="*/ 397 w 1757"/>
                <a:gd name="T25" fmla="*/ 793 h 1644"/>
                <a:gd name="T26" fmla="*/ 453 w 1757"/>
                <a:gd name="T27" fmla="*/ 850 h 1644"/>
                <a:gd name="T28" fmla="*/ 567 w 1757"/>
                <a:gd name="T29" fmla="*/ 907 h 1644"/>
                <a:gd name="T30" fmla="*/ 510 w 1757"/>
                <a:gd name="T31" fmla="*/ 963 h 1644"/>
                <a:gd name="T32" fmla="*/ 623 w 1757"/>
                <a:gd name="T33" fmla="*/ 1077 h 1644"/>
                <a:gd name="T34" fmla="*/ 737 w 1757"/>
                <a:gd name="T35" fmla="*/ 1020 h 1644"/>
                <a:gd name="T36" fmla="*/ 850 w 1757"/>
                <a:gd name="T37" fmla="*/ 1134 h 1644"/>
                <a:gd name="T38" fmla="*/ 1247 w 1757"/>
                <a:gd name="T39" fmla="*/ 1530 h 1644"/>
                <a:gd name="T40" fmla="*/ 1304 w 1757"/>
                <a:gd name="T41" fmla="*/ 1644 h 1644"/>
                <a:gd name="T42" fmla="*/ 1587 w 1757"/>
                <a:gd name="T43" fmla="*/ 1587 h 1644"/>
                <a:gd name="T44" fmla="*/ 1531 w 1757"/>
                <a:gd name="T45" fmla="*/ 1474 h 1644"/>
                <a:gd name="T46" fmla="*/ 1587 w 1757"/>
                <a:gd name="T47" fmla="*/ 1360 h 1644"/>
                <a:gd name="T48" fmla="*/ 1474 w 1757"/>
                <a:gd name="T49" fmla="*/ 1247 h 1644"/>
                <a:gd name="T50" fmla="*/ 1360 w 1757"/>
                <a:gd name="T51" fmla="*/ 1134 h 1644"/>
                <a:gd name="T52" fmla="*/ 1417 w 1757"/>
                <a:gd name="T53" fmla="*/ 850 h 1644"/>
                <a:gd name="T54" fmla="*/ 1474 w 1757"/>
                <a:gd name="T55" fmla="*/ 793 h 1644"/>
                <a:gd name="T56" fmla="*/ 1531 w 1757"/>
                <a:gd name="T57" fmla="*/ 737 h 1644"/>
                <a:gd name="T58" fmla="*/ 1587 w 1757"/>
                <a:gd name="T59" fmla="*/ 680 h 1644"/>
                <a:gd name="T60" fmla="*/ 1757 w 1757"/>
                <a:gd name="T61" fmla="*/ 680 h 1644"/>
                <a:gd name="T62" fmla="*/ 1701 w 1757"/>
                <a:gd name="T63" fmla="*/ 567 h 1644"/>
                <a:gd name="T64" fmla="*/ 1587 w 1757"/>
                <a:gd name="T65" fmla="*/ 510 h 1644"/>
                <a:gd name="T66" fmla="*/ 1417 w 1757"/>
                <a:gd name="T67" fmla="*/ 453 h 1644"/>
                <a:gd name="T68" fmla="*/ 1360 w 1757"/>
                <a:gd name="T69" fmla="*/ 510 h 1644"/>
                <a:gd name="T70" fmla="*/ 1134 w 1757"/>
                <a:gd name="T71" fmla="*/ 567 h 1644"/>
                <a:gd name="T72" fmla="*/ 1077 w 1757"/>
                <a:gd name="T73" fmla="*/ 510 h 1644"/>
                <a:gd name="T74" fmla="*/ 964 w 1757"/>
                <a:gd name="T75" fmla="*/ 396 h 1644"/>
                <a:gd name="T76" fmla="*/ 850 w 1757"/>
                <a:gd name="T77" fmla="*/ 340 h 1644"/>
                <a:gd name="T78" fmla="*/ 737 w 1757"/>
                <a:gd name="T79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57" h="1644">
                  <a:moveTo>
                    <a:pt x="737" y="0"/>
                  </a:moveTo>
                  <a:lnTo>
                    <a:pt x="623" y="0"/>
                  </a:lnTo>
                  <a:lnTo>
                    <a:pt x="623" y="226"/>
                  </a:lnTo>
                  <a:lnTo>
                    <a:pt x="510" y="22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1134"/>
                  </a:lnTo>
                  <a:lnTo>
                    <a:pt x="850" y="1134"/>
                  </a:lnTo>
                  <a:lnTo>
                    <a:pt x="850" y="1530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587" y="1644"/>
                  </a:lnTo>
                  <a:lnTo>
                    <a:pt x="1587" y="1587"/>
                  </a:lnTo>
                  <a:lnTo>
                    <a:pt x="1531" y="1587"/>
                  </a:lnTo>
                  <a:lnTo>
                    <a:pt x="1531" y="1474"/>
                  </a:lnTo>
                  <a:lnTo>
                    <a:pt x="1587" y="1474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134"/>
                  </a:lnTo>
                  <a:lnTo>
                    <a:pt x="1417" y="1134"/>
                  </a:lnTo>
                  <a:lnTo>
                    <a:pt x="1417" y="850"/>
                  </a:lnTo>
                  <a:lnTo>
                    <a:pt x="1474" y="850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701" y="680"/>
                  </a:lnTo>
                  <a:lnTo>
                    <a:pt x="1757" y="680"/>
                  </a:lnTo>
                  <a:lnTo>
                    <a:pt x="1757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587" y="510"/>
                  </a:lnTo>
                  <a:lnTo>
                    <a:pt x="1587" y="453"/>
                  </a:lnTo>
                  <a:lnTo>
                    <a:pt x="1417" y="453"/>
                  </a:lnTo>
                  <a:lnTo>
                    <a:pt x="1417" y="510"/>
                  </a:lnTo>
                  <a:lnTo>
                    <a:pt x="1360" y="510"/>
                  </a:lnTo>
                  <a:lnTo>
                    <a:pt x="1360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396"/>
                  </a:lnTo>
                  <a:lnTo>
                    <a:pt x="964" y="396"/>
                  </a:lnTo>
                  <a:lnTo>
                    <a:pt x="964" y="340"/>
                  </a:lnTo>
                  <a:lnTo>
                    <a:pt x="850" y="340"/>
                  </a:lnTo>
                  <a:lnTo>
                    <a:pt x="850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C533A159-D594-4DCF-A799-0E2992550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230"/>
              <a:ext cx="964" cy="964"/>
            </a:xfrm>
            <a:custGeom>
              <a:avLst/>
              <a:gdLst>
                <a:gd name="T0" fmla="*/ 964 w 964"/>
                <a:gd name="T1" fmla="*/ 681 h 964"/>
                <a:gd name="T2" fmla="*/ 907 w 964"/>
                <a:gd name="T3" fmla="*/ 681 h 964"/>
                <a:gd name="T4" fmla="*/ 907 w 964"/>
                <a:gd name="T5" fmla="*/ 624 h 964"/>
                <a:gd name="T6" fmla="*/ 794 w 964"/>
                <a:gd name="T7" fmla="*/ 624 h 964"/>
                <a:gd name="T8" fmla="*/ 794 w 964"/>
                <a:gd name="T9" fmla="*/ 454 h 964"/>
                <a:gd name="T10" fmla="*/ 680 w 964"/>
                <a:gd name="T11" fmla="*/ 454 h 964"/>
                <a:gd name="T12" fmla="*/ 680 w 964"/>
                <a:gd name="T13" fmla="*/ 340 h 964"/>
                <a:gd name="T14" fmla="*/ 737 w 964"/>
                <a:gd name="T15" fmla="*/ 340 h 964"/>
                <a:gd name="T16" fmla="*/ 737 w 964"/>
                <a:gd name="T17" fmla="*/ 284 h 964"/>
                <a:gd name="T18" fmla="*/ 794 w 964"/>
                <a:gd name="T19" fmla="*/ 284 h 964"/>
                <a:gd name="T20" fmla="*/ 794 w 964"/>
                <a:gd name="T21" fmla="*/ 0 h 964"/>
                <a:gd name="T22" fmla="*/ 680 w 964"/>
                <a:gd name="T23" fmla="*/ 0 h 964"/>
                <a:gd name="T24" fmla="*/ 680 w 964"/>
                <a:gd name="T25" fmla="*/ 57 h 964"/>
                <a:gd name="T26" fmla="*/ 283 w 964"/>
                <a:gd name="T27" fmla="*/ 57 h 964"/>
                <a:gd name="T28" fmla="*/ 283 w 964"/>
                <a:gd name="T29" fmla="*/ 0 h 964"/>
                <a:gd name="T30" fmla="*/ 56 w 964"/>
                <a:gd name="T31" fmla="*/ 0 h 964"/>
                <a:gd name="T32" fmla="*/ 56 w 964"/>
                <a:gd name="T33" fmla="*/ 57 h 964"/>
                <a:gd name="T34" fmla="*/ 0 w 964"/>
                <a:gd name="T35" fmla="*/ 57 h 964"/>
                <a:gd name="T36" fmla="*/ 0 w 964"/>
                <a:gd name="T37" fmla="*/ 170 h 964"/>
                <a:gd name="T38" fmla="*/ 113 w 964"/>
                <a:gd name="T39" fmla="*/ 170 h 964"/>
                <a:gd name="T40" fmla="*/ 113 w 964"/>
                <a:gd name="T41" fmla="*/ 397 h 964"/>
                <a:gd name="T42" fmla="*/ 227 w 964"/>
                <a:gd name="T43" fmla="*/ 397 h 964"/>
                <a:gd name="T44" fmla="*/ 227 w 964"/>
                <a:gd name="T45" fmla="*/ 567 h 964"/>
                <a:gd name="T46" fmla="*/ 340 w 964"/>
                <a:gd name="T47" fmla="*/ 567 h 964"/>
                <a:gd name="T48" fmla="*/ 340 w 964"/>
                <a:gd name="T49" fmla="*/ 624 h 964"/>
                <a:gd name="T50" fmla="*/ 397 w 964"/>
                <a:gd name="T51" fmla="*/ 624 h 964"/>
                <a:gd name="T52" fmla="*/ 397 w 964"/>
                <a:gd name="T53" fmla="*/ 737 h 964"/>
                <a:gd name="T54" fmla="*/ 567 w 964"/>
                <a:gd name="T55" fmla="*/ 737 h 964"/>
                <a:gd name="T56" fmla="*/ 567 w 964"/>
                <a:gd name="T57" fmla="*/ 794 h 964"/>
                <a:gd name="T58" fmla="*/ 623 w 964"/>
                <a:gd name="T59" fmla="*/ 794 h 964"/>
                <a:gd name="T60" fmla="*/ 623 w 964"/>
                <a:gd name="T61" fmla="*/ 851 h 964"/>
                <a:gd name="T62" fmla="*/ 680 w 964"/>
                <a:gd name="T63" fmla="*/ 851 h 964"/>
                <a:gd name="T64" fmla="*/ 680 w 964"/>
                <a:gd name="T65" fmla="*/ 964 h 964"/>
                <a:gd name="T66" fmla="*/ 737 w 964"/>
                <a:gd name="T67" fmla="*/ 964 h 964"/>
                <a:gd name="T68" fmla="*/ 737 w 964"/>
                <a:gd name="T69" fmla="*/ 907 h 964"/>
                <a:gd name="T70" fmla="*/ 794 w 964"/>
                <a:gd name="T71" fmla="*/ 907 h 964"/>
                <a:gd name="T72" fmla="*/ 794 w 964"/>
                <a:gd name="T73" fmla="*/ 851 h 964"/>
                <a:gd name="T74" fmla="*/ 907 w 964"/>
                <a:gd name="T75" fmla="*/ 851 h 964"/>
                <a:gd name="T76" fmla="*/ 907 w 964"/>
                <a:gd name="T77" fmla="*/ 794 h 964"/>
                <a:gd name="T78" fmla="*/ 964 w 964"/>
                <a:gd name="T79" fmla="*/ 794 h 964"/>
                <a:gd name="T80" fmla="*/ 964 w 964"/>
                <a:gd name="T81" fmla="*/ 68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964">
                  <a:moveTo>
                    <a:pt x="964" y="681"/>
                  </a:moveTo>
                  <a:lnTo>
                    <a:pt x="907" y="681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87AB6731-27D8-4A24-BA91-0CE16CFDD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191" cy="681"/>
            </a:xfrm>
            <a:custGeom>
              <a:avLst/>
              <a:gdLst>
                <a:gd name="T0" fmla="*/ 114 w 1191"/>
                <a:gd name="T1" fmla="*/ 0 h 681"/>
                <a:gd name="T2" fmla="*/ 397 w 1191"/>
                <a:gd name="T3" fmla="*/ 0 h 681"/>
                <a:gd name="T4" fmla="*/ 397 w 1191"/>
                <a:gd name="T5" fmla="*/ 114 h 681"/>
                <a:gd name="T6" fmla="*/ 510 w 1191"/>
                <a:gd name="T7" fmla="*/ 114 h 681"/>
                <a:gd name="T8" fmla="*/ 510 w 1191"/>
                <a:gd name="T9" fmla="*/ 170 h 681"/>
                <a:gd name="T10" fmla="*/ 624 w 1191"/>
                <a:gd name="T11" fmla="*/ 170 h 681"/>
                <a:gd name="T12" fmla="*/ 624 w 1191"/>
                <a:gd name="T13" fmla="*/ 114 h 681"/>
                <a:gd name="T14" fmla="*/ 737 w 1191"/>
                <a:gd name="T15" fmla="*/ 114 h 681"/>
                <a:gd name="T16" fmla="*/ 737 w 1191"/>
                <a:gd name="T17" fmla="*/ 57 h 681"/>
                <a:gd name="T18" fmla="*/ 851 w 1191"/>
                <a:gd name="T19" fmla="*/ 57 h 681"/>
                <a:gd name="T20" fmla="*/ 851 w 1191"/>
                <a:gd name="T21" fmla="*/ 0 h 681"/>
                <a:gd name="T22" fmla="*/ 964 w 1191"/>
                <a:gd name="T23" fmla="*/ 0 h 681"/>
                <a:gd name="T24" fmla="*/ 964 w 1191"/>
                <a:gd name="T25" fmla="*/ 57 h 681"/>
                <a:gd name="T26" fmla="*/ 1077 w 1191"/>
                <a:gd name="T27" fmla="*/ 57 h 681"/>
                <a:gd name="T28" fmla="*/ 1077 w 1191"/>
                <a:gd name="T29" fmla="*/ 114 h 681"/>
                <a:gd name="T30" fmla="*/ 1134 w 1191"/>
                <a:gd name="T31" fmla="*/ 114 h 681"/>
                <a:gd name="T32" fmla="*/ 1134 w 1191"/>
                <a:gd name="T33" fmla="*/ 170 h 681"/>
                <a:gd name="T34" fmla="*/ 1191 w 1191"/>
                <a:gd name="T35" fmla="*/ 170 h 681"/>
                <a:gd name="T36" fmla="*/ 1191 w 1191"/>
                <a:gd name="T37" fmla="*/ 227 h 681"/>
                <a:gd name="T38" fmla="*/ 964 w 1191"/>
                <a:gd name="T39" fmla="*/ 227 h 681"/>
                <a:gd name="T40" fmla="*/ 964 w 1191"/>
                <a:gd name="T41" fmla="*/ 397 h 681"/>
                <a:gd name="T42" fmla="*/ 794 w 1191"/>
                <a:gd name="T43" fmla="*/ 397 h 681"/>
                <a:gd name="T44" fmla="*/ 794 w 1191"/>
                <a:gd name="T45" fmla="*/ 284 h 681"/>
                <a:gd name="T46" fmla="*/ 567 w 1191"/>
                <a:gd name="T47" fmla="*/ 284 h 681"/>
                <a:gd name="T48" fmla="*/ 567 w 1191"/>
                <a:gd name="T49" fmla="*/ 510 h 681"/>
                <a:gd name="T50" fmla="*/ 454 w 1191"/>
                <a:gd name="T51" fmla="*/ 510 h 681"/>
                <a:gd name="T52" fmla="*/ 454 w 1191"/>
                <a:gd name="T53" fmla="*/ 454 h 681"/>
                <a:gd name="T54" fmla="*/ 397 w 1191"/>
                <a:gd name="T55" fmla="*/ 454 h 681"/>
                <a:gd name="T56" fmla="*/ 397 w 1191"/>
                <a:gd name="T57" fmla="*/ 510 h 681"/>
                <a:gd name="T58" fmla="*/ 340 w 1191"/>
                <a:gd name="T59" fmla="*/ 510 h 681"/>
                <a:gd name="T60" fmla="*/ 340 w 1191"/>
                <a:gd name="T61" fmla="*/ 624 h 681"/>
                <a:gd name="T62" fmla="*/ 284 w 1191"/>
                <a:gd name="T63" fmla="*/ 624 h 681"/>
                <a:gd name="T64" fmla="*/ 284 w 1191"/>
                <a:gd name="T65" fmla="*/ 681 h 681"/>
                <a:gd name="T66" fmla="*/ 227 w 1191"/>
                <a:gd name="T67" fmla="*/ 681 h 681"/>
                <a:gd name="T68" fmla="*/ 227 w 1191"/>
                <a:gd name="T69" fmla="*/ 624 h 681"/>
                <a:gd name="T70" fmla="*/ 114 w 1191"/>
                <a:gd name="T71" fmla="*/ 624 h 681"/>
                <a:gd name="T72" fmla="*/ 114 w 1191"/>
                <a:gd name="T73" fmla="*/ 454 h 681"/>
                <a:gd name="T74" fmla="*/ 0 w 1191"/>
                <a:gd name="T75" fmla="*/ 454 h 681"/>
                <a:gd name="T76" fmla="*/ 0 w 1191"/>
                <a:gd name="T77" fmla="*/ 340 h 681"/>
                <a:gd name="T78" fmla="*/ 57 w 1191"/>
                <a:gd name="T79" fmla="*/ 340 h 681"/>
                <a:gd name="T80" fmla="*/ 57 w 1191"/>
                <a:gd name="T81" fmla="*/ 284 h 681"/>
                <a:gd name="T82" fmla="*/ 114 w 1191"/>
                <a:gd name="T83" fmla="*/ 284 h 681"/>
                <a:gd name="T84" fmla="*/ 114 w 1191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1">
                  <a:moveTo>
                    <a:pt x="114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7CF3DAE1-14E0-4CE0-8383-FD1B39F24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14"/>
              <a:ext cx="851" cy="907"/>
            </a:xfrm>
            <a:custGeom>
              <a:avLst/>
              <a:gdLst>
                <a:gd name="T0" fmla="*/ 511 w 851"/>
                <a:gd name="T1" fmla="*/ 113 h 907"/>
                <a:gd name="T2" fmla="*/ 511 w 851"/>
                <a:gd name="T3" fmla="*/ 226 h 907"/>
                <a:gd name="T4" fmla="*/ 737 w 851"/>
                <a:gd name="T5" fmla="*/ 226 h 907"/>
                <a:gd name="T6" fmla="*/ 737 w 851"/>
                <a:gd name="T7" fmla="*/ 283 h 907"/>
                <a:gd name="T8" fmla="*/ 794 w 851"/>
                <a:gd name="T9" fmla="*/ 283 h 907"/>
                <a:gd name="T10" fmla="*/ 794 w 851"/>
                <a:gd name="T11" fmla="*/ 340 h 907"/>
                <a:gd name="T12" fmla="*/ 851 w 851"/>
                <a:gd name="T13" fmla="*/ 340 h 907"/>
                <a:gd name="T14" fmla="*/ 851 w 851"/>
                <a:gd name="T15" fmla="*/ 453 h 907"/>
                <a:gd name="T16" fmla="*/ 737 w 851"/>
                <a:gd name="T17" fmla="*/ 453 h 907"/>
                <a:gd name="T18" fmla="*/ 737 w 851"/>
                <a:gd name="T19" fmla="*/ 510 h 907"/>
                <a:gd name="T20" fmla="*/ 851 w 851"/>
                <a:gd name="T21" fmla="*/ 510 h 907"/>
                <a:gd name="T22" fmla="*/ 851 w 851"/>
                <a:gd name="T23" fmla="*/ 567 h 907"/>
                <a:gd name="T24" fmla="*/ 794 w 851"/>
                <a:gd name="T25" fmla="*/ 567 h 907"/>
                <a:gd name="T26" fmla="*/ 794 w 851"/>
                <a:gd name="T27" fmla="*/ 680 h 907"/>
                <a:gd name="T28" fmla="*/ 851 w 851"/>
                <a:gd name="T29" fmla="*/ 680 h 907"/>
                <a:gd name="T30" fmla="*/ 851 w 851"/>
                <a:gd name="T31" fmla="*/ 850 h 907"/>
                <a:gd name="T32" fmla="*/ 794 w 851"/>
                <a:gd name="T33" fmla="*/ 850 h 907"/>
                <a:gd name="T34" fmla="*/ 794 w 851"/>
                <a:gd name="T35" fmla="*/ 907 h 907"/>
                <a:gd name="T36" fmla="*/ 737 w 851"/>
                <a:gd name="T37" fmla="*/ 907 h 907"/>
                <a:gd name="T38" fmla="*/ 737 w 851"/>
                <a:gd name="T39" fmla="*/ 850 h 907"/>
                <a:gd name="T40" fmla="*/ 624 w 851"/>
                <a:gd name="T41" fmla="*/ 850 h 907"/>
                <a:gd name="T42" fmla="*/ 624 w 851"/>
                <a:gd name="T43" fmla="*/ 794 h 907"/>
                <a:gd name="T44" fmla="*/ 567 w 851"/>
                <a:gd name="T45" fmla="*/ 794 h 907"/>
                <a:gd name="T46" fmla="*/ 567 w 851"/>
                <a:gd name="T47" fmla="*/ 567 h 907"/>
                <a:gd name="T48" fmla="*/ 511 w 851"/>
                <a:gd name="T49" fmla="*/ 567 h 907"/>
                <a:gd name="T50" fmla="*/ 511 w 851"/>
                <a:gd name="T51" fmla="*/ 510 h 907"/>
                <a:gd name="T52" fmla="*/ 397 w 851"/>
                <a:gd name="T53" fmla="*/ 510 h 907"/>
                <a:gd name="T54" fmla="*/ 397 w 851"/>
                <a:gd name="T55" fmla="*/ 567 h 907"/>
                <a:gd name="T56" fmla="*/ 284 w 851"/>
                <a:gd name="T57" fmla="*/ 567 h 907"/>
                <a:gd name="T58" fmla="*/ 284 w 851"/>
                <a:gd name="T59" fmla="*/ 510 h 907"/>
                <a:gd name="T60" fmla="*/ 170 w 851"/>
                <a:gd name="T61" fmla="*/ 510 h 907"/>
                <a:gd name="T62" fmla="*/ 170 w 851"/>
                <a:gd name="T63" fmla="*/ 453 h 907"/>
                <a:gd name="T64" fmla="*/ 114 w 851"/>
                <a:gd name="T65" fmla="*/ 453 h 907"/>
                <a:gd name="T66" fmla="*/ 114 w 851"/>
                <a:gd name="T67" fmla="*/ 397 h 907"/>
                <a:gd name="T68" fmla="*/ 57 w 851"/>
                <a:gd name="T69" fmla="*/ 397 h 907"/>
                <a:gd name="T70" fmla="*/ 57 w 851"/>
                <a:gd name="T71" fmla="*/ 340 h 907"/>
                <a:gd name="T72" fmla="*/ 0 w 851"/>
                <a:gd name="T73" fmla="*/ 340 h 907"/>
                <a:gd name="T74" fmla="*/ 0 w 851"/>
                <a:gd name="T75" fmla="*/ 226 h 907"/>
                <a:gd name="T76" fmla="*/ 57 w 851"/>
                <a:gd name="T77" fmla="*/ 226 h 907"/>
                <a:gd name="T78" fmla="*/ 57 w 851"/>
                <a:gd name="T79" fmla="*/ 170 h 907"/>
                <a:gd name="T80" fmla="*/ 114 w 851"/>
                <a:gd name="T81" fmla="*/ 170 h 907"/>
                <a:gd name="T82" fmla="*/ 114 w 851"/>
                <a:gd name="T83" fmla="*/ 226 h 907"/>
                <a:gd name="T84" fmla="*/ 227 w 851"/>
                <a:gd name="T85" fmla="*/ 226 h 907"/>
                <a:gd name="T86" fmla="*/ 227 w 851"/>
                <a:gd name="T87" fmla="*/ 0 h 907"/>
                <a:gd name="T88" fmla="*/ 454 w 851"/>
                <a:gd name="T89" fmla="*/ 0 h 907"/>
                <a:gd name="T90" fmla="*/ 454 w 851"/>
                <a:gd name="T91" fmla="*/ 113 h 907"/>
                <a:gd name="T92" fmla="*/ 511 w 851"/>
                <a:gd name="T9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07">
                  <a:moveTo>
                    <a:pt x="511" y="113"/>
                  </a:moveTo>
                  <a:lnTo>
                    <a:pt x="511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03A8A59D-BEF3-49F0-9F2E-513220B42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87"/>
              <a:ext cx="1190" cy="567"/>
            </a:xfrm>
            <a:custGeom>
              <a:avLst/>
              <a:gdLst>
                <a:gd name="T0" fmla="*/ 453 w 1190"/>
                <a:gd name="T1" fmla="*/ 57 h 567"/>
                <a:gd name="T2" fmla="*/ 453 w 1190"/>
                <a:gd name="T3" fmla="*/ 113 h 567"/>
                <a:gd name="T4" fmla="*/ 340 w 1190"/>
                <a:gd name="T5" fmla="*/ 113 h 567"/>
                <a:gd name="T6" fmla="*/ 340 w 1190"/>
                <a:gd name="T7" fmla="*/ 170 h 567"/>
                <a:gd name="T8" fmla="*/ 113 w 1190"/>
                <a:gd name="T9" fmla="*/ 170 h 567"/>
                <a:gd name="T10" fmla="*/ 113 w 1190"/>
                <a:gd name="T11" fmla="*/ 340 h 567"/>
                <a:gd name="T12" fmla="*/ 0 w 1190"/>
                <a:gd name="T13" fmla="*/ 340 h 567"/>
                <a:gd name="T14" fmla="*/ 0 w 1190"/>
                <a:gd name="T15" fmla="*/ 453 h 567"/>
                <a:gd name="T16" fmla="*/ 226 w 1190"/>
                <a:gd name="T17" fmla="*/ 453 h 567"/>
                <a:gd name="T18" fmla="*/ 226 w 1190"/>
                <a:gd name="T19" fmla="*/ 510 h 567"/>
                <a:gd name="T20" fmla="*/ 283 w 1190"/>
                <a:gd name="T21" fmla="*/ 510 h 567"/>
                <a:gd name="T22" fmla="*/ 283 w 1190"/>
                <a:gd name="T23" fmla="*/ 567 h 567"/>
                <a:gd name="T24" fmla="*/ 340 w 1190"/>
                <a:gd name="T25" fmla="*/ 567 h 567"/>
                <a:gd name="T26" fmla="*/ 340 w 1190"/>
                <a:gd name="T27" fmla="*/ 510 h 567"/>
                <a:gd name="T28" fmla="*/ 397 w 1190"/>
                <a:gd name="T29" fmla="*/ 510 h 567"/>
                <a:gd name="T30" fmla="*/ 397 w 1190"/>
                <a:gd name="T31" fmla="*/ 453 h 567"/>
                <a:gd name="T32" fmla="*/ 510 w 1190"/>
                <a:gd name="T33" fmla="*/ 453 h 567"/>
                <a:gd name="T34" fmla="*/ 510 w 1190"/>
                <a:gd name="T35" fmla="*/ 567 h 567"/>
                <a:gd name="T36" fmla="*/ 623 w 1190"/>
                <a:gd name="T37" fmla="*/ 567 h 567"/>
                <a:gd name="T38" fmla="*/ 623 w 1190"/>
                <a:gd name="T39" fmla="*/ 397 h 567"/>
                <a:gd name="T40" fmla="*/ 680 w 1190"/>
                <a:gd name="T41" fmla="*/ 397 h 567"/>
                <a:gd name="T42" fmla="*/ 680 w 1190"/>
                <a:gd name="T43" fmla="*/ 340 h 567"/>
                <a:gd name="T44" fmla="*/ 964 w 1190"/>
                <a:gd name="T45" fmla="*/ 340 h 567"/>
                <a:gd name="T46" fmla="*/ 964 w 1190"/>
                <a:gd name="T47" fmla="*/ 283 h 567"/>
                <a:gd name="T48" fmla="*/ 1134 w 1190"/>
                <a:gd name="T49" fmla="*/ 283 h 567"/>
                <a:gd name="T50" fmla="*/ 1134 w 1190"/>
                <a:gd name="T51" fmla="*/ 227 h 567"/>
                <a:gd name="T52" fmla="*/ 1190 w 1190"/>
                <a:gd name="T53" fmla="*/ 227 h 567"/>
                <a:gd name="T54" fmla="*/ 1190 w 1190"/>
                <a:gd name="T55" fmla="*/ 170 h 567"/>
                <a:gd name="T56" fmla="*/ 1134 w 1190"/>
                <a:gd name="T57" fmla="*/ 170 h 567"/>
                <a:gd name="T58" fmla="*/ 1134 w 1190"/>
                <a:gd name="T59" fmla="*/ 113 h 567"/>
                <a:gd name="T60" fmla="*/ 1020 w 1190"/>
                <a:gd name="T61" fmla="*/ 113 h 567"/>
                <a:gd name="T62" fmla="*/ 1020 w 1190"/>
                <a:gd name="T63" fmla="*/ 0 h 567"/>
                <a:gd name="T64" fmla="*/ 907 w 1190"/>
                <a:gd name="T65" fmla="*/ 0 h 567"/>
                <a:gd name="T66" fmla="*/ 907 w 1190"/>
                <a:gd name="T67" fmla="*/ 57 h 567"/>
                <a:gd name="T68" fmla="*/ 850 w 1190"/>
                <a:gd name="T69" fmla="*/ 57 h 567"/>
                <a:gd name="T70" fmla="*/ 850 w 1190"/>
                <a:gd name="T71" fmla="*/ 113 h 567"/>
                <a:gd name="T72" fmla="*/ 680 w 1190"/>
                <a:gd name="T73" fmla="*/ 113 h 567"/>
                <a:gd name="T74" fmla="*/ 680 w 1190"/>
                <a:gd name="T75" fmla="*/ 170 h 567"/>
                <a:gd name="T76" fmla="*/ 510 w 1190"/>
                <a:gd name="T77" fmla="*/ 170 h 567"/>
                <a:gd name="T78" fmla="*/ 510 w 1190"/>
                <a:gd name="T79" fmla="*/ 57 h 567"/>
                <a:gd name="T80" fmla="*/ 453 w 1190"/>
                <a:gd name="T8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567">
                  <a:moveTo>
                    <a:pt x="453" y="57"/>
                  </a:move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134" y="283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3288767F-AE8D-466D-91DB-1E0E4EF07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33"/>
              <a:ext cx="624" cy="567"/>
            </a:xfrm>
            <a:custGeom>
              <a:avLst/>
              <a:gdLst>
                <a:gd name="T0" fmla="*/ 57 w 624"/>
                <a:gd name="T1" fmla="*/ 227 h 567"/>
                <a:gd name="T2" fmla="*/ 57 w 624"/>
                <a:gd name="T3" fmla="*/ 284 h 567"/>
                <a:gd name="T4" fmla="*/ 57 w 624"/>
                <a:gd name="T5" fmla="*/ 340 h 567"/>
                <a:gd name="T6" fmla="*/ 0 w 624"/>
                <a:gd name="T7" fmla="*/ 340 h 567"/>
                <a:gd name="T8" fmla="*/ 0 w 624"/>
                <a:gd name="T9" fmla="*/ 397 h 567"/>
                <a:gd name="T10" fmla="*/ 57 w 624"/>
                <a:gd name="T11" fmla="*/ 397 h 567"/>
                <a:gd name="T12" fmla="*/ 57 w 624"/>
                <a:gd name="T13" fmla="*/ 454 h 567"/>
                <a:gd name="T14" fmla="*/ 170 w 624"/>
                <a:gd name="T15" fmla="*/ 454 h 567"/>
                <a:gd name="T16" fmla="*/ 170 w 624"/>
                <a:gd name="T17" fmla="*/ 511 h 567"/>
                <a:gd name="T18" fmla="*/ 227 w 624"/>
                <a:gd name="T19" fmla="*/ 511 h 567"/>
                <a:gd name="T20" fmla="*/ 227 w 624"/>
                <a:gd name="T21" fmla="*/ 567 h 567"/>
                <a:gd name="T22" fmla="*/ 397 w 624"/>
                <a:gd name="T23" fmla="*/ 567 h 567"/>
                <a:gd name="T24" fmla="*/ 397 w 624"/>
                <a:gd name="T25" fmla="*/ 511 h 567"/>
                <a:gd name="T26" fmla="*/ 454 w 624"/>
                <a:gd name="T27" fmla="*/ 511 h 567"/>
                <a:gd name="T28" fmla="*/ 454 w 624"/>
                <a:gd name="T29" fmla="*/ 397 h 567"/>
                <a:gd name="T30" fmla="*/ 567 w 624"/>
                <a:gd name="T31" fmla="*/ 397 h 567"/>
                <a:gd name="T32" fmla="*/ 567 w 624"/>
                <a:gd name="T33" fmla="*/ 284 h 567"/>
                <a:gd name="T34" fmla="*/ 624 w 624"/>
                <a:gd name="T35" fmla="*/ 284 h 567"/>
                <a:gd name="T36" fmla="*/ 624 w 624"/>
                <a:gd name="T37" fmla="*/ 227 h 567"/>
                <a:gd name="T38" fmla="*/ 567 w 624"/>
                <a:gd name="T39" fmla="*/ 227 h 567"/>
                <a:gd name="T40" fmla="*/ 567 w 624"/>
                <a:gd name="T41" fmla="*/ 114 h 567"/>
                <a:gd name="T42" fmla="*/ 511 w 624"/>
                <a:gd name="T43" fmla="*/ 114 h 567"/>
                <a:gd name="T44" fmla="*/ 511 w 624"/>
                <a:gd name="T45" fmla="*/ 0 h 567"/>
                <a:gd name="T46" fmla="*/ 284 w 624"/>
                <a:gd name="T47" fmla="*/ 0 h 567"/>
                <a:gd name="T48" fmla="*/ 284 w 624"/>
                <a:gd name="T49" fmla="*/ 170 h 567"/>
                <a:gd name="T50" fmla="*/ 227 w 624"/>
                <a:gd name="T51" fmla="*/ 170 h 567"/>
                <a:gd name="T52" fmla="*/ 227 w 624"/>
                <a:gd name="T53" fmla="*/ 284 h 567"/>
                <a:gd name="T54" fmla="*/ 170 w 624"/>
                <a:gd name="T55" fmla="*/ 284 h 567"/>
                <a:gd name="T56" fmla="*/ 170 w 624"/>
                <a:gd name="T57" fmla="*/ 227 h 567"/>
                <a:gd name="T58" fmla="*/ 57 w 624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567">
                  <a:moveTo>
                    <a:pt x="57" y="227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96CD11BE-428B-47BA-9284-3ECA5FF9E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1606"/>
              <a:ext cx="624" cy="681"/>
            </a:xfrm>
            <a:custGeom>
              <a:avLst/>
              <a:gdLst>
                <a:gd name="T0" fmla="*/ 511 w 624"/>
                <a:gd name="T1" fmla="*/ 0 h 681"/>
                <a:gd name="T2" fmla="*/ 284 w 624"/>
                <a:gd name="T3" fmla="*/ 0 h 681"/>
                <a:gd name="T4" fmla="*/ 284 w 624"/>
                <a:gd name="T5" fmla="*/ 171 h 681"/>
                <a:gd name="T6" fmla="*/ 114 w 624"/>
                <a:gd name="T7" fmla="*/ 171 h 681"/>
                <a:gd name="T8" fmla="*/ 114 w 624"/>
                <a:gd name="T9" fmla="*/ 341 h 681"/>
                <a:gd name="T10" fmla="*/ 57 w 624"/>
                <a:gd name="T11" fmla="*/ 341 h 681"/>
                <a:gd name="T12" fmla="*/ 57 w 624"/>
                <a:gd name="T13" fmla="*/ 397 h 681"/>
                <a:gd name="T14" fmla="*/ 0 w 624"/>
                <a:gd name="T15" fmla="*/ 397 h 681"/>
                <a:gd name="T16" fmla="*/ 0 w 624"/>
                <a:gd name="T17" fmla="*/ 624 h 681"/>
                <a:gd name="T18" fmla="*/ 57 w 624"/>
                <a:gd name="T19" fmla="*/ 624 h 681"/>
                <a:gd name="T20" fmla="*/ 57 w 624"/>
                <a:gd name="T21" fmla="*/ 681 h 681"/>
                <a:gd name="T22" fmla="*/ 114 w 624"/>
                <a:gd name="T23" fmla="*/ 681 h 681"/>
                <a:gd name="T24" fmla="*/ 114 w 624"/>
                <a:gd name="T25" fmla="*/ 624 h 681"/>
                <a:gd name="T26" fmla="*/ 170 w 624"/>
                <a:gd name="T27" fmla="*/ 624 h 681"/>
                <a:gd name="T28" fmla="*/ 170 w 624"/>
                <a:gd name="T29" fmla="*/ 567 h 681"/>
                <a:gd name="T30" fmla="*/ 227 w 624"/>
                <a:gd name="T31" fmla="*/ 567 h 681"/>
                <a:gd name="T32" fmla="*/ 227 w 624"/>
                <a:gd name="T33" fmla="*/ 454 h 681"/>
                <a:gd name="T34" fmla="*/ 340 w 624"/>
                <a:gd name="T35" fmla="*/ 454 h 681"/>
                <a:gd name="T36" fmla="*/ 340 w 624"/>
                <a:gd name="T37" fmla="*/ 511 h 681"/>
                <a:gd name="T38" fmla="*/ 397 w 624"/>
                <a:gd name="T39" fmla="*/ 511 h 681"/>
                <a:gd name="T40" fmla="*/ 397 w 624"/>
                <a:gd name="T41" fmla="*/ 397 h 681"/>
                <a:gd name="T42" fmla="*/ 454 w 624"/>
                <a:gd name="T43" fmla="*/ 397 h 681"/>
                <a:gd name="T44" fmla="*/ 454 w 624"/>
                <a:gd name="T45" fmla="*/ 227 h 681"/>
                <a:gd name="T46" fmla="*/ 624 w 624"/>
                <a:gd name="T47" fmla="*/ 227 h 681"/>
                <a:gd name="T48" fmla="*/ 624 w 624"/>
                <a:gd name="T49" fmla="*/ 114 h 681"/>
                <a:gd name="T50" fmla="*/ 567 w 624"/>
                <a:gd name="T51" fmla="*/ 114 h 681"/>
                <a:gd name="T52" fmla="*/ 567 w 624"/>
                <a:gd name="T53" fmla="*/ 57 h 681"/>
                <a:gd name="T54" fmla="*/ 511 w 624"/>
                <a:gd name="T55" fmla="*/ 57 h 681"/>
                <a:gd name="T56" fmla="*/ 511 w 624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81">
                  <a:moveTo>
                    <a:pt x="511" y="0"/>
                  </a:moveTo>
                  <a:lnTo>
                    <a:pt x="284" y="0"/>
                  </a:lnTo>
                  <a:lnTo>
                    <a:pt x="284" y="171"/>
                  </a:lnTo>
                  <a:lnTo>
                    <a:pt x="114" y="171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5FFFC509-AB74-43AA-A3D4-58F45209B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983"/>
              <a:ext cx="907" cy="1417"/>
            </a:xfrm>
            <a:custGeom>
              <a:avLst/>
              <a:gdLst>
                <a:gd name="T0" fmla="*/ 567 w 907"/>
                <a:gd name="T1" fmla="*/ 0 h 1417"/>
                <a:gd name="T2" fmla="*/ 567 w 907"/>
                <a:gd name="T3" fmla="*/ 56 h 1417"/>
                <a:gd name="T4" fmla="*/ 511 w 907"/>
                <a:gd name="T5" fmla="*/ 56 h 1417"/>
                <a:gd name="T6" fmla="*/ 511 w 907"/>
                <a:gd name="T7" fmla="*/ 170 h 1417"/>
                <a:gd name="T8" fmla="*/ 454 w 907"/>
                <a:gd name="T9" fmla="*/ 170 h 1417"/>
                <a:gd name="T10" fmla="*/ 454 w 907"/>
                <a:gd name="T11" fmla="*/ 340 h 1417"/>
                <a:gd name="T12" fmla="*/ 397 w 907"/>
                <a:gd name="T13" fmla="*/ 340 h 1417"/>
                <a:gd name="T14" fmla="*/ 397 w 907"/>
                <a:gd name="T15" fmla="*/ 397 h 1417"/>
                <a:gd name="T16" fmla="*/ 227 w 907"/>
                <a:gd name="T17" fmla="*/ 397 h 1417"/>
                <a:gd name="T18" fmla="*/ 227 w 907"/>
                <a:gd name="T19" fmla="*/ 567 h 1417"/>
                <a:gd name="T20" fmla="*/ 284 w 907"/>
                <a:gd name="T21" fmla="*/ 567 h 1417"/>
                <a:gd name="T22" fmla="*/ 284 w 907"/>
                <a:gd name="T23" fmla="*/ 623 h 1417"/>
                <a:gd name="T24" fmla="*/ 227 w 907"/>
                <a:gd name="T25" fmla="*/ 623 h 1417"/>
                <a:gd name="T26" fmla="*/ 227 w 907"/>
                <a:gd name="T27" fmla="*/ 680 h 1417"/>
                <a:gd name="T28" fmla="*/ 170 w 907"/>
                <a:gd name="T29" fmla="*/ 680 h 1417"/>
                <a:gd name="T30" fmla="*/ 170 w 907"/>
                <a:gd name="T31" fmla="*/ 850 h 1417"/>
                <a:gd name="T32" fmla="*/ 227 w 907"/>
                <a:gd name="T33" fmla="*/ 850 h 1417"/>
                <a:gd name="T34" fmla="*/ 227 w 907"/>
                <a:gd name="T35" fmla="*/ 964 h 1417"/>
                <a:gd name="T36" fmla="*/ 114 w 907"/>
                <a:gd name="T37" fmla="*/ 964 h 1417"/>
                <a:gd name="T38" fmla="*/ 114 w 907"/>
                <a:gd name="T39" fmla="*/ 1020 h 1417"/>
                <a:gd name="T40" fmla="*/ 57 w 907"/>
                <a:gd name="T41" fmla="*/ 1020 h 1417"/>
                <a:gd name="T42" fmla="*/ 57 w 907"/>
                <a:gd name="T43" fmla="*/ 1134 h 1417"/>
                <a:gd name="T44" fmla="*/ 0 w 907"/>
                <a:gd name="T45" fmla="*/ 1134 h 1417"/>
                <a:gd name="T46" fmla="*/ 0 w 907"/>
                <a:gd name="T47" fmla="*/ 1247 h 1417"/>
                <a:gd name="T48" fmla="*/ 227 w 907"/>
                <a:gd name="T49" fmla="*/ 1247 h 1417"/>
                <a:gd name="T50" fmla="*/ 227 w 907"/>
                <a:gd name="T51" fmla="*/ 1361 h 1417"/>
                <a:gd name="T52" fmla="*/ 340 w 907"/>
                <a:gd name="T53" fmla="*/ 1361 h 1417"/>
                <a:gd name="T54" fmla="*/ 340 w 907"/>
                <a:gd name="T55" fmla="*/ 1417 h 1417"/>
                <a:gd name="T56" fmla="*/ 454 w 907"/>
                <a:gd name="T57" fmla="*/ 1417 h 1417"/>
                <a:gd name="T58" fmla="*/ 454 w 907"/>
                <a:gd name="T59" fmla="*/ 1361 h 1417"/>
                <a:gd name="T60" fmla="*/ 567 w 907"/>
                <a:gd name="T61" fmla="*/ 1361 h 1417"/>
                <a:gd name="T62" fmla="*/ 567 w 907"/>
                <a:gd name="T63" fmla="*/ 1304 h 1417"/>
                <a:gd name="T64" fmla="*/ 624 w 907"/>
                <a:gd name="T65" fmla="*/ 1304 h 1417"/>
                <a:gd name="T66" fmla="*/ 624 w 907"/>
                <a:gd name="T67" fmla="*/ 1247 h 1417"/>
                <a:gd name="T68" fmla="*/ 567 w 907"/>
                <a:gd name="T69" fmla="*/ 1247 h 1417"/>
                <a:gd name="T70" fmla="*/ 567 w 907"/>
                <a:gd name="T71" fmla="*/ 1020 h 1417"/>
                <a:gd name="T72" fmla="*/ 624 w 907"/>
                <a:gd name="T73" fmla="*/ 1020 h 1417"/>
                <a:gd name="T74" fmla="*/ 624 w 907"/>
                <a:gd name="T75" fmla="*/ 964 h 1417"/>
                <a:gd name="T76" fmla="*/ 681 w 907"/>
                <a:gd name="T77" fmla="*/ 964 h 1417"/>
                <a:gd name="T78" fmla="*/ 681 w 907"/>
                <a:gd name="T79" fmla="*/ 794 h 1417"/>
                <a:gd name="T80" fmla="*/ 851 w 907"/>
                <a:gd name="T81" fmla="*/ 794 h 1417"/>
                <a:gd name="T82" fmla="*/ 851 w 907"/>
                <a:gd name="T83" fmla="*/ 510 h 1417"/>
                <a:gd name="T84" fmla="*/ 907 w 907"/>
                <a:gd name="T85" fmla="*/ 510 h 1417"/>
                <a:gd name="T86" fmla="*/ 907 w 907"/>
                <a:gd name="T87" fmla="*/ 283 h 1417"/>
                <a:gd name="T88" fmla="*/ 851 w 907"/>
                <a:gd name="T89" fmla="*/ 283 h 1417"/>
                <a:gd name="T90" fmla="*/ 851 w 907"/>
                <a:gd name="T91" fmla="*/ 227 h 1417"/>
                <a:gd name="T92" fmla="*/ 794 w 907"/>
                <a:gd name="T93" fmla="*/ 227 h 1417"/>
                <a:gd name="T94" fmla="*/ 794 w 907"/>
                <a:gd name="T95" fmla="*/ 170 h 1417"/>
                <a:gd name="T96" fmla="*/ 681 w 907"/>
                <a:gd name="T97" fmla="*/ 170 h 1417"/>
                <a:gd name="T98" fmla="*/ 681 w 907"/>
                <a:gd name="T99" fmla="*/ 113 h 1417"/>
                <a:gd name="T100" fmla="*/ 624 w 907"/>
                <a:gd name="T101" fmla="*/ 113 h 1417"/>
                <a:gd name="T102" fmla="*/ 624 w 907"/>
                <a:gd name="T103" fmla="*/ 0 h 1417"/>
                <a:gd name="T104" fmla="*/ 567 w 907"/>
                <a:gd name="T105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1417">
                  <a:moveTo>
                    <a:pt x="567" y="0"/>
                  </a:moveTo>
                  <a:lnTo>
                    <a:pt x="567" y="56"/>
                  </a:lnTo>
                  <a:lnTo>
                    <a:pt x="511" y="5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472" name="Text Box 40">
            <a:extLst>
              <a:ext uri="{FF2B5EF4-FFF2-40B4-BE49-F238E27FC236}">
                <a16:creationId xmlns:a16="http://schemas.microsoft.com/office/drawing/2014/main" id="{5D9B7846-CDFD-4280-A6A9-91A62E95D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8473" name="Group 41">
            <a:extLst>
              <a:ext uri="{FF2B5EF4-FFF2-40B4-BE49-F238E27FC236}">
                <a16:creationId xmlns:a16="http://schemas.microsoft.com/office/drawing/2014/main" id="{4A189C1A-98D0-4349-8D6B-E6DBDC6684B6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8474" name="WordArt 42">
              <a:extLst>
                <a:ext uri="{FF2B5EF4-FFF2-40B4-BE49-F238E27FC236}">
                  <a16:creationId xmlns:a16="http://schemas.microsoft.com/office/drawing/2014/main" id="{8FB30048-0F5C-4523-ABDD-336835A0B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8475" name="WordArt 43">
              <a:extLst>
                <a:ext uri="{FF2B5EF4-FFF2-40B4-BE49-F238E27FC236}">
                  <a16:creationId xmlns:a16="http://schemas.microsoft.com/office/drawing/2014/main" id="{4E98D8A8-3586-4539-A27B-26BB534CB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8476" name="Group 44">
            <a:extLst>
              <a:ext uri="{FF2B5EF4-FFF2-40B4-BE49-F238E27FC236}">
                <a16:creationId xmlns:a16="http://schemas.microsoft.com/office/drawing/2014/main" id="{3974BD6E-58DC-4EF7-97E4-31D934BAB75C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8477" name="WordArt 45">
              <a:extLst>
                <a:ext uri="{FF2B5EF4-FFF2-40B4-BE49-F238E27FC236}">
                  <a16:creationId xmlns:a16="http://schemas.microsoft.com/office/drawing/2014/main" id="{617D3D83-7CAC-4A65-8D7B-BADDFC15EB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8478" name="WordArt 46">
              <a:extLst>
                <a:ext uri="{FF2B5EF4-FFF2-40B4-BE49-F238E27FC236}">
                  <a16:creationId xmlns:a16="http://schemas.microsoft.com/office/drawing/2014/main" id="{C88EA22F-4837-43BE-9389-0FBB0C1A02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8479" name="Group 47">
            <a:extLst>
              <a:ext uri="{FF2B5EF4-FFF2-40B4-BE49-F238E27FC236}">
                <a16:creationId xmlns:a16="http://schemas.microsoft.com/office/drawing/2014/main" id="{36C62DE8-4E85-4F42-98DE-1D0DBA901E57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8480" name="WordArt 48">
              <a:extLst>
                <a:ext uri="{FF2B5EF4-FFF2-40B4-BE49-F238E27FC236}">
                  <a16:creationId xmlns:a16="http://schemas.microsoft.com/office/drawing/2014/main" id="{19681A0F-B005-42CC-B043-6823BA8A2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403FB568-4975-4C13-945F-0DA9AFCCC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8482" name="Group 50">
            <a:extLst>
              <a:ext uri="{FF2B5EF4-FFF2-40B4-BE49-F238E27FC236}">
                <a16:creationId xmlns:a16="http://schemas.microsoft.com/office/drawing/2014/main" id="{62536990-EE69-4283-AADB-EABDCFD2EE56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8483" name="WordArt 51">
              <a:extLst>
                <a:ext uri="{FF2B5EF4-FFF2-40B4-BE49-F238E27FC236}">
                  <a16:creationId xmlns:a16="http://schemas.microsoft.com/office/drawing/2014/main" id="{9F1BEA59-689A-40BC-ACDD-D342D253F0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79136FDB-ABB0-4657-86E8-A10D25F426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8485" name="Group 53">
            <a:extLst>
              <a:ext uri="{FF2B5EF4-FFF2-40B4-BE49-F238E27FC236}">
                <a16:creationId xmlns:a16="http://schemas.microsoft.com/office/drawing/2014/main" id="{D8E8A906-4396-48A8-ABB3-424523F56B46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8486" name="WordArt 54">
              <a:extLst>
                <a:ext uri="{FF2B5EF4-FFF2-40B4-BE49-F238E27FC236}">
                  <a16:creationId xmlns:a16="http://schemas.microsoft.com/office/drawing/2014/main" id="{B802BFE8-34B8-4FBE-9DC9-B7F1C90AB9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1F5956E8-7AC0-48B5-B23A-1E91971A96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F267806B-362D-46F5-8931-6819207DC97E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8489" name="WordArt 57">
              <a:extLst>
                <a:ext uri="{FF2B5EF4-FFF2-40B4-BE49-F238E27FC236}">
                  <a16:creationId xmlns:a16="http://schemas.microsoft.com/office/drawing/2014/main" id="{89D335E7-2972-417C-80D1-DAA6DC3E79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B162B6A0-2A40-42D6-AFB0-B494FECD25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8491" name="Group 59">
            <a:extLst>
              <a:ext uri="{FF2B5EF4-FFF2-40B4-BE49-F238E27FC236}">
                <a16:creationId xmlns:a16="http://schemas.microsoft.com/office/drawing/2014/main" id="{8C768392-0EFE-4E11-86FC-9D9742E814A4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8492" name="WordArt 60">
              <a:extLst>
                <a:ext uri="{FF2B5EF4-FFF2-40B4-BE49-F238E27FC236}">
                  <a16:creationId xmlns:a16="http://schemas.microsoft.com/office/drawing/2014/main" id="{986FD01D-DAF8-442F-988E-59E1D7A8B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C9E00CBC-97F2-4057-828D-1700C93C3C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8494" name="Group 62">
            <a:extLst>
              <a:ext uri="{FF2B5EF4-FFF2-40B4-BE49-F238E27FC236}">
                <a16:creationId xmlns:a16="http://schemas.microsoft.com/office/drawing/2014/main" id="{55E01AA6-455F-4E90-984C-8CC4CCDA20E1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8495" name="WordArt 63">
              <a:extLst>
                <a:ext uri="{FF2B5EF4-FFF2-40B4-BE49-F238E27FC236}">
                  <a16:creationId xmlns:a16="http://schemas.microsoft.com/office/drawing/2014/main" id="{AD8F34A8-D524-4595-BA0A-ADCD500D2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BA8C5EDD-6EE2-4E50-9A3A-EF5E3C027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8497" name="Group 65">
            <a:extLst>
              <a:ext uri="{FF2B5EF4-FFF2-40B4-BE49-F238E27FC236}">
                <a16:creationId xmlns:a16="http://schemas.microsoft.com/office/drawing/2014/main" id="{1BB0FD03-A1A6-42CC-91C7-5A24DF6AAED1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8498" name="WordArt 66">
              <a:extLst>
                <a:ext uri="{FF2B5EF4-FFF2-40B4-BE49-F238E27FC236}">
                  <a16:creationId xmlns:a16="http://schemas.microsoft.com/office/drawing/2014/main" id="{09C43A15-4E81-44D3-9F06-3A8343F03D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C0E0B010-E3C6-4F31-A250-46763BDC4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8500" name="Group 68">
            <a:extLst>
              <a:ext uri="{FF2B5EF4-FFF2-40B4-BE49-F238E27FC236}">
                <a16:creationId xmlns:a16="http://schemas.microsoft.com/office/drawing/2014/main" id="{55925AC9-9B5E-4723-81F9-69BD22D31BAA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8501" name="WordArt 69">
              <a:extLst>
                <a:ext uri="{FF2B5EF4-FFF2-40B4-BE49-F238E27FC236}">
                  <a16:creationId xmlns:a16="http://schemas.microsoft.com/office/drawing/2014/main" id="{812EA588-A699-4F53-9861-51091555DE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BB2616E6-F513-4B75-AD81-1A9B0DE908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8503" name="Group 71">
            <a:extLst>
              <a:ext uri="{FF2B5EF4-FFF2-40B4-BE49-F238E27FC236}">
                <a16:creationId xmlns:a16="http://schemas.microsoft.com/office/drawing/2014/main" id="{00A56011-3136-4783-A611-893ACE8DD8FC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8504" name="WordArt 72">
              <a:extLst>
                <a:ext uri="{FF2B5EF4-FFF2-40B4-BE49-F238E27FC236}">
                  <a16:creationId xmlns:a16="http://schemas.microsoft.com/office/drawing/2014/main" id="{13AC36AD-92E2-459E-9BB9-CB5C6FFF35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803B4BDB-10ED-4B46-BF7B-C4868C69C1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8506" name="Group 74">
            <a:extLst>
              <a:ext uri="{FF2B5EF4-FFF2-40B4-BE49-F238E27FC236}">
                <a16:creationId xmlns:a16="http://schemas.microsoft.com/office/drawing/2014/main" id="{17C36803-0C97-41DB-B254-72FED7D51D4D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8507" name="WordArt 75">
              <a:extLst>
                <a:ext uri="{FF2B5EF4-FFF2-40B4-BE49-F238E27FC236}">
                  <a16:creationId xmlns:a16="http://schemas.microsoft.com/office/drawing/2014/main" id="{466B0E8B-FB8E-4507-A792-EC0B01515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2CAF414D-3768-4968-802F-26A8BC374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8509" name="Group 77">
            <a:extLst>
              <a:ext uri="{FF2B5EF4-FFF2-40B4-BE49-F238E27FC236}">
                <a16:creationId xmlns:a16="http://schemas.microsoft.com/office/drawing/2014/main" id="{9DA5E176-EF47-4C21-A579-79662B701BDD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8510" name="WordArt 78">
              <a:extLst>
                <a:ext uri="{FF2B5EF4-FFF2-40B4-BE49-F238E27FC236}">
                  <a16:creationId xmlns:a16="http://schemas.microsoft.com/office/drawing/2014/main" id="{E8631475-A0C6-462F-BD68-F0F98CB16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86E3F9BA-9FD2-4EE9-B25D-49A9807870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8512" name="Group 80">
            <a:extLst>
              <a:ext uri="{FF2B5EF4-FFF2-40B4-BE49-F238E27FC236}">
                <a16:creationId xmlns:a16="http://schemas.microsoft.com/office/drawing/2014/main" id="{47728605-8B2E-4979-ACB9-383380A15F3D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8513" name="WordArt 81">
              <a:extLst>
                <a:ext uri="{FF2B5EF4-FFF2-40B4-BE49-F238E27FC236}">
                  <a16:creationId xmlns:a16="http://schemas.microsoft.com/office/drawing/2014/main" id="{1D7711B6-6B45-454B-B163-A53C3821A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8514" name="WordArt 82">
              <a:extLst>
                <a:ext uri="{FF2B5EF4-FFF2-40B4-BE49-F238E27FC236}">
                  <a16:creationId xmlns:a16="http://schemas.microsoft.com/office/drawing/2014/main" id="{60CEA084-DF95-4CEA-B9EE-B4E77A787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8515" name="Group 83">
            <a:extLst>
              <a:ext uri="{FF2B5EF4-FFF2-40B4-BE49-F238E27FC236}">
                <a16:creationId xmlns:a16="http://schemas.microsoft.com/office/drawing/2014/main" id="{6FA6A321-FF33-4640-8E5E-C9C6AD8B7525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8516" name="WordArt 84">
              <a:extLst>
                <a:ext uri="{FF2B5EF4-FFF2-40B4-BE49-F238E27FC236}">
                  <a16:creationId xmlns:a16="http://schemas.microsoft.com/office/drawing/2014/main" id="{970B5E47-6D9D-41AA-A218-97B1FF20F7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8517" name="WordArt 85">
              <a:extLst>
                <a:ext uri="{FF2B5EF4-FFF2-40B4-BE49-F238E27FC236}">
                  <a16:creationId xmlns:a16="http://schemas.microsoft.com/office/drawing/2014/main" id="{AC8B8F18-DE0E-43C7-918D-9BB3D318F9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8518" name="Group 86">
            <a:extLst>
              <a:ext uri="{FF2B5EF4-FFF2-40B4-BE49-F238E27FC236}">
                <a16:creationId xmlns:a16="http://schemas.microsoft.com/office/drawing/2014/main" id="{5112FC80-9C06-4BEB-928F-61813D8C9821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8519" name="WordArt 87">
              <a:extLst>
                <a:ext uri="{FF2B5EF4-FFF2-40B4-BE49-F238E27FC236}">
                  <a16:creationId xmlns:a16="http://schemas.microsoft.com/office/drawing/2014/main" id="{572D0744-DA77-4ACE-A16D-1694ACED07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8520" name="WordArt 88">
              <a:extLst>
                <a:ext uri="{FF2B5EF4-FFF2-40B4-BE49-F238E27FC236}">
                  <a16:creationId xmlns:a16="http://schemas.microsoft.com/office/drawing/2014/main" id="{C7254FCB-2DE2-4504-AD23-8D308E45A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8521" name="Group 89">
            <a:extLst>
              <a:ext uri="{FF2B5EF4-FFF2-40B4-BE49-F238E27FC236}">
                <a16:creationId xmlns:a16="http://schemas.microsoft.com/office/drawing/2014/main" id="{AA5107EA-D43B-4958-89BF-C3DAA0D48664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8522" name="WordArt 90">
              <a:extLst>
                <a:ext uri="{FF2B5EF4-FFF2-40B4-BE49-F238E27FC236}">
                  <a16:creationId xmlns:a16="http://schemas.microsoft.com/office/drawing/2014/main" id="{9594A4E3-89D4-4825-B6A4-1DE278F8A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8523" name="WordArt 91">
              <a:extLst>
                <a:ext uri="{FF2B5EF4-FFF2-40B4-BE49-F238E27FC236}">
                  <a16:creationId xmlns:a16="http://schemas.microsoft.com/office/drawing/2014/main" id="{8F0A14E5-1D72-4048-BBAF-5004C1B84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8524" name="Group 92">
            <a:extLst>
              <a:ext uri="{FF2B5EF4-FFF2-40B4-BE49-F238E27FC236}">
                <a16:creationId xmlns:a16="http://schemas.microsoft.com/office/drawing/2014/main" id="{B6A2CE92-D02F-450A-8246-1695DD579C49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8525" name="WordArt 93">
              <a:extLst>
                <a:ext uri="{FF2B5EF4-FFF2-40B4-BE49-F238E27FC236}">
                  <a16:creationId xmlns:a16="http://schemas.microsoft.com/office/drawing/2014/main" id="{7133E8FA-FF24-4CD8-A084-37C9E20C80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8526" name="WordArt 94">
              <a:extLst>
                <a:ext uri="{FF2B5EF4-FFF2-40B4-BE49-F238E27FC236}">
                  <a16:creationId xmlns:a16="http://schemas.microsoft.com/office/drawing/2014/main" id="{7E968D9D-153D-4C97-9210-70E50AA8A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8527" name="Group 95">
            <a:extLst>
              <a:ext uri="{FF2B5EF4-FFF2-40B4-BE49-F238E27FC236}">
                <a16:creationId xmlns:a16="http://schemas.microsoft.com/office/drawing/2014/main" id="{6862F63D-6BB0-4428-A53F-4881BC6463E3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8528" name="WordArt 96">
              <a:extLst>
                <a:ext uri="{FF2B5EF4-FFF2-40B4-BE49-F238E27FC236}">
                  <a16:creationId xmlns:a16="http://schemas.microsoft.com/office/drawing/2014/main" id="{CBD57DF0-1603-4748-BEBE-E3190955B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8529" name="WordArt 97">
              <a:extLst>
                <a:ext uri="{FF2B5EF4-FFF2-40B4-BE49-F238E27FC236}">
                  <a16:creationId xmlns:a16="http://schemas.microsoft.com/office/drawing/2014/main" id="{A2155758-62E4-427F-808A-C2BD06CC0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8530" name="Group 98">
            <a:extLst>
              <a:ext uri="{FF2B5EF4-FFF2-40B4-BE49-F238E27FC236}">
                <a16:creationId xmlns:a16="http://schemas.microsoft.com/office/drawing/2014/main" id="{671B36C6-D963-47F0-BB32-78E61271FE25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8531" name="WordArt 99">
              <a:extLst>
                <a:ext uri="{FF2B5EF4-FFF2-40B4-BE49-F238E27FC236}">
                  <a16:creationId xmlns:a16="http://schemas.microsoft.com/office/drawing/2014/main" id="{A64620CC-6F4F-4752-AF8B-5ACD093A18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8532" name="WordArt 100">
              <a:extLst>
                <a:ext uri="{FF2B5EF4-FFF2-40B4-BE49-F238E27FC236}">
                  <a16:creationId xmlns:a16="http://schemas.microsoft.com/office/drawing/2014/main" id="{6AD3A749-DF36-407F-8539-7F12E2D007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8533" name="Group 101">
            <a:extLst>
              <a:ext uri="{FF2B5EF4-FFF2-40B4-BE49-F238E27FC236}">
                <a16:creationId xmlns:a16="http://schemas.microsoft.com/office/drawing/2014/main" id="{44701C40-5DC7-4E20-BC50-AC09ABE195EF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8534" name="WordArt 102">
              <a:extLst>
                <a:ext uri="{FF2B5EF4-FFF2-40B4-BE49-F238E27FC236}">
                  <a16:creationId xmlns:a16="http://schemas.microsoft.com/office/drawing/2014/main" id="{F4D2B716-25CB-4644-833C-3E0CCDE0D4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8535" name="WordArt 103">
              <a:extLst>
                <a:ext uri="{FF2B5EF4-FFF2-40B4-BE49-F238E27FC236}">
                  <a16:creationId xmlns:a16="http://schemas.microsoft.com/office/drawing/2014/main" id="{45FE4A7C-0213-4634-BB10-1294D7F55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8536" name="Group 104">
            <a:extLst>
              <a:ext uri="{FF2B5EF4-FFF2-40B4-BE49-F238E27FC236}">
                <a16:creationId xmlns:a16="http://schemas.microsoft.com/office/drawing/2014/main" id="{FFF0B2A8-E3A3-4027-8F28-AA1058DEDDB3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8537" name="WordArt 105">
              <a:extLst>
                <a:ext uri="{FF2B5EF4-FFF2-40B4-BE49-F238E27FC236}">
                  <a16:creationId xmlns:a16="http://schemas.microsoft.com/office/drawing/2014/main" id="{703EE0E8-1E48-4D8B-80F4-518B4EFB3C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8538" name="WordArt 106">
              <a:extLst>
                <a:ext uri="{FF2B5EF4-FFF2-40B4-BE49-F238E27FC236}">
                  <a16:creationId xmlns:a16="http://schemas.microsoft.com/office/drawing/2014/main" id="{80F27156-3653-418D-BFF7-CE81CF578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8539" name="Group 107">
            <a:extLst>
              <a:ext uri="{FF2B5EF4-FFF2-40B4-BE49-F238E27FC236}">
                <a16:creationId xmlns:a16="http://schemas.microsoft.com/office/drawing/2014/main" id="{FEA297DC-A4D2-48BE-9F13-A92049020752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8540" name="WordArt 108">
              <a:extLst>
                <a:ext uri="{FF2B5EF4-FFF2-40B4-BE49-F238E27FC236}">
                  <a16:creationId xmlns:a16="http://schemas.microsoft.com/office/drawing/2014/main" id="{C028A49D-8588-457D-AD65-C8CE994FB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8541" name="WordArt 109">
              <a:extLst>
                <a:ext uri="{FF2B5EF4-FFF2-40B4-BE49-F238E27FC236}">
                  <a16:creationId xmlns:a16="http://schemas.microsoft.com/office/drawing/2014/main" id="{017E01ED-C466-497E-B019-57354FE3D5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8542" name="Group 110">
            <a:extLst>
              <a:ext uri="{FF2B5EF4-FFF2-40B4-BE49-F238E27FC236}">
                <a16:creationId xmlns:a16="http://schemas.microsoft.com/office/drawing/2014/main" id="{58C91EE1-FC21-4EF4-8314-A316E3A4FE00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8543" name="WordArt 111">
              <a:extLst>
                <a:ext uri="{FF2B5EF4-FFF2-40B4-BE49-F238E27FC236}">
                  <a16:creationId xmlns:a16="http://schemas.microsoft.com/office/drawing/2014/main" id="{DA8B3798-51FA-467D-985C-00507768BC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8544" name="WordArt 112">
              <a:extLst>
                <a:ext uri="{FF2B5EF4-FFF2-40B4-BE49-F238E27FC236}">
                  <a16:creationId xmlns:a16="http://schemas.microsoft.com/office/drawing/2014/main" id="{D9C2293D-DADC-46B5-8DC2-7B061933AF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8545" name="Group 113">
            <a:extLst>
              <a:ext uri="{FF2B5EF4-FFF2-40B4-BE49-F238E27FC236}">
                <a16:creationId xmlns:a16="http://schemas.microsoft.com/office/drawing/2014/main" id="{64805D6D-9F1A-409A-84FA-88557242BC60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8546" name="WordArt 114">
              <a:extLst>
                <a:ext uri="{FF2B5EF4-FFF2-40B4-BE49-F238E27FC236}">
                  <a16:creationId xmlns:a16="http://schemas.microsoft.com/office/drawing/2014/main" id="{B2DA1267-DC32-4836-9098-805188707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8547" name="WordArt 115">
              <a:extLst>
                <a:ext uri="{FF2B5EF4-FFF2-40B4-BE49-F238E27FC236}">
                  <a16:creationId xmlns:a16="http://schemas.microsoft.com/office/drawing/2014/main" id="{55A81817-A8E5-453E-BE1E-A91F323CA4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8548" name="Group 116">
            <a:extLst>
              <a:ext uri="{FF2B5EF4-FFF2-40B4-BE49-F238E27FC236}">
                <a16:creationId xmlns:a16="http://schemas.microsoft.com/office/drawing/2014/main" id="{C62081E1-E593-479B-A4F6-E6BD459D16E6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8549" name="WordArt 117">
              <a:extLst>
                <a:ext uri="{FF2B5EF4-FFF2-40B4-BE49-F238E27FC236}">
                  <a16:creationId xmlns:a16="http://schemas.microsoft.com/office/drawing/2014/main" id="{01894991-72B3-4DAD-8801-6E90640A8B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8550" name="WordArt 118">
              <a:extLst>
                <a:ext uri="{FF2B5EF4-FFF2-40B4-BE49-F238E27FC236}">
                  <a16:creationId xmlns:a16="http://schemas.microsoft.com/office/drawing/2014/main" id="{75E9E529-06E2-474F-A687-2CA440811C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8551" name="Group 119">
            <a:extLst>
              <a:ext uri="{FF2B5EF4-FFF2-40B4-BE49-F238E27FC236}">
                <a16:creationId xmlns:a16="http://schemas.microsoft.com/office/drawing/2014/main" id="{1A639792-D0AB-42DF-BA66-E9FA81AF3C36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8552" name="WordArt 120">
              <a:extLst>
                <a:ext uri="{FF2B5EF4-FFF2-40B4-BE49-F238E27FC236}">
                  <a16:creationId xmlns:a16="http://schemas.microsoft.com/office/drawing/2014/main" id="{86042F5F-44DA-4CC8-AF98-431C91F6F6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8553" name="WordArt 121">
              <a:extLst>
                <a:ext uri="{FF2B5EF4-FFF2-40B4-BE49-F238E27FC236}">
                  <a16:creationId xmlns:a16="http://schemas.microsoft.com/office/drawing/2014/main" id="{634D0F85-0EAD-4958-AE54-49C58FBF9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8554" name="Group 122">
            <a:extLst>
              <a:ext uri="{FF2B5EF4-FFF2-40B4-BE49-F238E27FC236}">
                <a16:creationId xmlns:a16="http://schemas.microsoft.com/office/drawing/2014/main" id="{5412E385-9920-43E4-937A-9DA362280AF8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8555" name="WordArt 123">
              <a:extLst>
                <a:ext uri="{FF2B5EF4-FFF2-40B4-BE49-F238E27FC236}">
                  <a16:creationId xmlns:a16="http://schemas.microsoft.com/office/drawing/2014/main" id="{BA28BAC1-70E2-4C05-A3BB-54430D05BC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8556" name="WordArt 124">
              <a:extLst>
                <a:ext uri="{FF2B5EF4-FFF2-40B4-BE49-F238E27FC236}">
                  <a16:creationId xmlns:a16="http://schemas.microsoft.com/office/drawing/2014/main" id="{E5BB95C3-3BBC-405D-8D29-4F8E65CA0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8557" name="Group 125">
            <a:extLst>
              <a:ext uri="{FF2B5EF4-FFF2-40B4-BE49-F238E27FC236}">
                <a16:creationId xmlns:a16="http://schemas.microsoft.com/office/drawing/2014/main" id="{358F4C88-F78A-417F-B6F5-BCB545499122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8558" name="WordArt 126">
              <a:extLst>
                <a:ext uri="{FF2B5EF4-FFF2-40B4-BE49-F238E27FC236}">
                  <a16:creationId xmlns:a16="http://schemas.microsoft.com/office/drawing/2014/main" id="{339394E3-41E2-40B7-B386-E41C8B4F9C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8559" name="WordArt 127">
              <a:extLst>
                <a:ext uri="{FF2B5EF4-FFF2-40B4-BE49-F238E27FC236}">
                  <a16:creationId xmlns:a16="http://schemas.microsoft.com/office/drawing/2014/main" id="{FCB731A0-14DF-4E96-83CB-CCEB92A8B6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8560" name="Group 128">
            <a:extLst>
              <a:ext uri="{FF2B5EF4-FFF2-40B4-BE49-F238E27FC236}">
                <a16:creationId xmlns:a16="http://schemas.microsoft.com/office/drawing/2014/main" id="{61854A32-87D3-48A2-9E9D-06719CC5365F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8561" name="WordArt 129">
              <a:extLst>
                <a:ext uri="{FF2B5EF4-FFF2-40B4-BE49-F238E27FC236}">
                  <a16:creationId xmlns:a16="http://schemas.microsoft.com/office/drawing/2014/main" id="{35703622-3177-49EB-B3D0-74B25E107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8562" name="WordArt 130">
              <a:extLst>
                <a:ext uri="{FF2B5EF4-FFF2-40B4-BE49-F238E27FC236}">
                  <a16:creationId xmlns:a16="http://schemas.microsoft.com/office/drawing/2014/main" id="{70EACE71-F606-4306-B65B-3837A8A62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8563" name="Group 131">
            <a:extLst>
              <a:ext uri="{FF2B5EF4-FFF2-40B4-BE49-F238E27FC236}">
                <a16:creationId xmlns:a16="http://schemas.microsoft.com/office/drawing/2014/main" id="{4141223A-CA5E-4C78-9E4B-4B6FBBCDA8AF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8564" name="WordArt 132">
              <a:extLst>
                <a:ext uri="{FF2B5EF4-FFF2-40B4-BE49-F238E27FC236}">
                  <a16:creationId xmlns:a16="http://schemas.microsoft.com/office/drawing/2014/main" id="{6584CC38-2D04-4672-9A75-402DB534C3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8565" name="WordArt 133">
              <a:extLst>
                <a:ext uri="{FF2B5EF4-FFF2-40B4-BE49-F238E27FC236}">
                  <a16:creationId xmlns:a16="http://schemas.microsoft.com/office/drawing/2014/main" id="{A88C94F2-B6AF-47C5-8DB3-79D15B931E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8566" name="Group 134">
            <a:extLst>
              <a:ext uri="{FF2B5EF4-FFF2-40B4-BE49-F238E27FC236}">
                <a16:creationId xmlns:a16="http://schemas.microsoft.com/office/drawing/2014/main" id="{227E9684-3B40-426D-A2C2-98EE08E559BF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8567" name="WordArt 135">
              <a:extLst>
                <a:ext uri="{FF2B5EF4-FFF2-40B4-BE49-F238E27FC236}">
                  <a16:creationId xmlns:a16="http://schemas.microsoft.com/office/drawing/2014/main" id="{2F7E5EFF-0A4D-4C1C-A64B-E7C8E2B5E2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8568" name="WordArt 136">
              <a:extLst>
                <a:ext uri="{FF2B5EF4-FFF2-40B4-BE49-F238E27FC236}">
                  <a16:creationId xmlns:a16="http://schemas.microsoft.com/office/drawing/2014/main" id="{D3B96A7D-76EC-41FF-B535-6EE594F4E7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8569" name="Group 137">
            <a:extLst>
              <a:ext uri="{FF2B5EF4-FFF2-40B4-BE49-F238E27FC236}">
                <a16:creationId xmlns:a16="http://schemas.microsoft.com/office/drawing/2014/main" id="{D76D47EB-35AB-490C-96C2-B71F5C784F21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8570" name="WordArt 138">
              <a:extLst>
                <a:ext uri="{FF2B5EF4-FFF2-40B4-BE49-F238E27FC236}">
                  <a16:creationId xmlns:a16="http://schemas.microsoft.com/office/drawing/2014/main" id="{11EBC3C8-98B6-477A-8734-2540E0ADA5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8571" name="WordArt 139">
              <a:extLst>
                <a:ext uri="{FF2B5EF4-FFF2-40B4-BE49-F238E27FC236}">
                  <a16:creationId xmlns:a16="http://schemas.microsoft.com/office/drawing/2014/main" id="{E87AC86F-D853-48D4-86EC-8C3F3121F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8572" name="Group 140">
            <a:extLst>
              <a:ext uri="{FF2B5EF4-FFF2-40B4-BE49-F238E27FC236}">
                <a16:creationId xmlns:a16="http://schemas.microsoft.com/office/drawing/2014/main" id="{FED1142F-5AF5-42E0-AAF3-9479055A7E46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8573" name="WordArt 141">
              <a:extLst>
                <a:ext uri="{FF2B5EF4-FFF2-40B4-BE49-F238E27FC236}">
                  <a16:creationId xmlns:a16="http://schemas.microsoft.com/office/drawing/2014/main" id="{858A76C1-6046-4817-A6CB-EFB3E78164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8574" name="WordArt 142">
              <a:extLst>
                <a:ext uri="{FF2B5EF4-FFF2-40B4-BE49-F238E27FC236}">
                  <a16:creationId xmlns:a16="http://schemas.microsoft.com/office/drawing/2014/main" id="{26F9FDE0-8EB3-45B5-A439-554D51FF73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C4328A3C-F16B-4BA7-8EAD-E0FAD72FB315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479425"/>
            <a:ext cx="11341100" cy="9001125"/>
            <a:chOff x="403" y="302"/>
            <a:chExt cx="7144" cy="5670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B1CE8575-6265-4AF2-8CE9-3329570C3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344"/>
              <a:ext cx="1247" cy="567"/>
            </a:xfrm>
            <a:custGeom>
              <a:avLst/>
              <a:gdLst>
                <a:gd name="T0" fmla="*/ 454 w 1247"/>
                <a:gd name="T1" fmla="*/ 0 h 567"/>
                <a:gd name="T2" fmla="*/ 454 w 1247"/>
                <a:gd name="T3" fmla="*/ 113 h 567"/>
                <a:gd name="T4" fmla="*/ 227 w 1247"/>
                <a:gd name="T5" fmla="*/ 113 h 567"/>
                <a:gd name="T6" fmla="*/ 227 w 1247"/>
                <a:gd name="T7" fmla="*/ 226 h 567"/>
                <a:gd name="T8" fmla="*/ 0 w 1247"/>
                <a:gd name="T9" fmla="*/ 226 h 567"/>
                <a:gd name="T10" fmla="*/ 0 w 1247"/>
                <a:gd name="T11" fmla="*/ 340 h 567"/>
                <a:gd name="T12" fmla="*/ 227 w 1247"/>
                <a:gd name="T13" fmla="*/ 340 h 567"/>
                <a:gd name="T14" fmla="*/ 227 w 1247"/>
                <a:gd name="T15" fmla="*/ 453 h 567"/>
                <a:gd name="T16" fmla="*/ 340 w 1247"/>
                <a:gd name="T17" fmla="*/ 453 h 567"/>
                <a:gd name="T18" fmla="*/ 340 w 1247"/>
                <a:gd name="T19" fmla="*/ 567 h 567"/>
                <a:gd name="T20" fmla="*/ 454 w 1247"/>
                <a:gd name="T21" fmla="*/ 567 h 567"/>
                <a:gd name="T22" fmla="*/ 454 w 1247"/>
                <a:gd name="T23" fmla="*/ 340 h 567"/>
                <a:gd name="T24" fmla="*/ 567 w 1247"/>
                <a:gd name="T25" fmla="*/ 340 h 567"/>
                <a:gd name="T26" fmla="*/ 567 w 1247"/>
                <a:gd name="T27" fmla="*/ 453 h 567"/>
                <a:gd name="T28" fmla="*/ 680 w 1247"/>
                <a:gd name="T29" fmla="*/ 453 h 567"/>
                <a:gd name="T30" fmla="*/ 680 w 1247"/>
                <a:gd name="T31" fmla="*/ 340 h 567"/>
                <a:gd name="T32" fmla="*/ 794 w 1247"/>
                <a:gd name="T33" fmla="*/ 340 h 567"/>
                <a:gd name="T34" fmla="*/ 794 w 1247"/>
                <a:gd name="T35" fmla="*/ 226 h 567"/>
                <a:gd name="T36" fmla="*/ 1247 w 1247"/>
                <a:gd name="T37" fmla="*/ 226 h 567"/>
                <a:gd name="T38" fmla="*/ 1247 w 1247"/>
                <a:gd name="T39" fmla="*/ 113 h 567"/>
                <a:gd name="T40" fmla="*/ 1134 w 1247"/>
                <a:gd name="T41" fmla="*/ 113 h 567"/>
                <a:gd name="T42" fmla="*/ 1134 w 1247"/>
                <a:gd name="T43" fmla="*/ 0 h 567"/>
                <a:gd name="T44" fmla="*/ 794 w 1247"/>
                <a:gd name="T45" fmla="*/ 0 h 567"/>
                <a:gd name="T46" fmla="*/ 794 w 1247"/>
                <a:gd name="T47" fmla="*/ 113 h 567"/>
                <a:gd name="T48" fmla="*/ 567 w 1247"/>
                <a:gd name="T49" fmla="*/ 113 h 567"/>
                <a:gd name="T50" fmla="*/ 567 w 1247"/>
                <a:gd name="T51" fmla="*/ 0 h 567"/>
                <a:gd name="T52" fmla="*/ 454 w 124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7" h="567">
                  <a:moveTo>
                    <a:pt x="454" y="0"/>
                  </a:move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247" y="22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8BBD06B8-5292-4AB2-99AB-30FD2794A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340 w 680"/>
                <a:gd name="T3" fmla="*/ 0 h 454"/>
                <a:gd name="T4" fmla="*/ 340 w 680"/>
                <a:gd name="T5" fmla="*/ 114 h 454"/>
                <a:gd name="T6" fmla="*/ 113 w 680"/>
                <a:gd name="T7" fmla="*/ 114 h 454"/>
                <a:gd name="T8" fmla="*/ 113 w 680"/>
                <a:gd name="T9" fmla="*/ 227 h 454"/>
                <a:gd name="T10" fmla="*/ 0 w 680"/>
                <a:gd name="T11" fmla="*/ 227 h 454"/>
                <a:gd name="T12" fmla="*/ 0 w 680"/>
                <a:gd name="T13" fmla="*/ 454 h 454"/>
                <a:gd name="T14" fmla="*/ 227 w 680"/>
                <a:gd name="T15" fmla="*/ 454 h 454"/>
                <a:gd name="T16" fmla="*/ 227 w 680"/>
                <a:gd name="T17" fmla="*/ 341 h 454"/>
                <a:gd name="T18" fmla="*/ 680 w 680"/>
                <a:gd name="T19" fmla="*/ 341 h 454"/>
                <a:gd name="T20" fmla="*/ 680 w 680"/>
                <a:gd name="T21" fmla="*/ 227 h 454"/>
                <a:gd name="T22" fmla="*/ 680 w 680"/>
                <a:gd name="T23" fmla="*/ 114 h 454"/>
                <a:gd name="T24" fmla="*/ 567 w 680"/>
                <a:gd name="T25" fmla="*/ 114 h 454"/>
                <a:gd name="T26" fmla="*/ 567 w 680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5A18F31F-CA92-49D2-930E-42340CB94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90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341 w 567"/>
                <a:gd name="T3" fmla="*/ 0 h 567"/>
                <a:gd name="T4" fmla="*/ 341 w 567"/>
                <a:gd name="T5" fmla="*/ 113 h 567"/>
                <a:gd name="T6" fmla="*/ 227 w 567"/>
                <a:gd name="T7" fmla="*/ 113 h 567"/>
                <a:gd name="T8" fmla="*/ 227 w 567"/>
                <a:gd name="T9" fmla="*/ 227 h 567"/>
                <a:gd name="T10" fmla="*/ 0 w 567"/>
                <a:gd name="T11" fmla="*/ 227 h 567"/>
                <a:gd name="T12" fmla="*/ 0 w 567"/>
                <a:gd name="T13" fmla="*/ 454 h 567"/>
                <a:gd name="T14" fmla="*/ 227 w 567"/>
                <a:gd name="T15" fmla="*/ 454 h 567"/>
                <a:gd name="T16" fmla="*/ 227 w 567"/>
                <a:gd name="T17" fmla="*/ 567 h 567"/>
                <a:gd name="T18" fmla="*/ 341 w 567"/>
                <a:gd name="T19" fmla="*/ 567 h 567"/>
                <a:gd name="T20" fmla="*/ 341 w 567"/>
                <a:gd name="T21" fmla="*/ 454 h 567"/>
                <a:gd name="T22" fmla="*/ 454 w 567"/>
                <a:gd name="T23" fmla="*/ 454 h 567"/>
                <a:gd name="T24" fmla="*/ 454 w 567"/>
                <a:gd name="T25" fmla="*/ 340 h 567"/>
                <a:gd name="T26" fmla="*/ 567 w 567"/>
                <a:gd name="T27" fmla="*/ 340 h 567"/>
                <a:gd name="T28" fmla="*/ 567 w 567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8773D1C0-A05A-48C8-A99D-03CD1836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777"/>
              <a:ext cx="454" cy="340"/>
            </a:xfrm>
            <a:custGeom>
              <a:avLst/>
              <a:gdLst>
                <a:gd name="T0" fmla="*/ 0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6 h 340"/>
                <a:gd name="T10" fmla="*/ 340 w 454"/>
                <a:gd name="T11" fmla="*/ 226 h 340"/>
                <a:gd name="T12" fmla="*/ 340 w 454"/>
                <a:gd name="T13" fmla="*/ 340 h 340"/>
                <a:gd name="T14" fmla="*/ 113 w 454"/>
                <a:gd name="T15" fmla="*/ 340 h 340"/>
                <a:gd name="T16" fmla="*/ 113 w 454"/>
                <a:gd name="T17" fmla="*/ 113 h 340"/>
                <a:gd name="T18" fmla="*/ 0 w 454"/>
                <a:gd name="T19" fmla="*/ 113 h 340"/>
                <a:gd name="T20" fmla="*/ 0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5E18C873-A19C-4B5B-9CB7-936A96D7D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550"/>
              <a:ext cx="680" cy="794"/>
            </a:xfrm>
            <a:custGeom>
              <a:avLst/>
              <a:gdLst>
                <a:gd name="T0" fmla="*/ 680 w 680"/>
                <a:gd name="T1" fmla="*/ 113 h 794"/>
                <a:gd name="T2" fmla="*/ 567 w 680"/>
                <a:gd name="T3" fmla="*/ 113 h 794"/>
                <a:gd name="T4" fmla="*/ 567 w 680"/>
                <a:gd name="T5" fmla="*/ 0 h 794"/>
                <a:gd name="T6" fmla="*/ 453 w 680"/>
                <a:gd name="T7" fmla="*/ 0 h 794"/>
                <a:gd name="T8" fmla="*/ 453 w 680"/>
                <a:gd name="T9" fmla="*/ 113 h 794"/>
                <a:gd name="T10" fmla="*/ 340 w 680"/>
                <a:gd name="T11" fmla="*/ 113 h 794"/>
                <a:gd name="T12" fmla="*/ 340 w 680"/>
                <a:gd name="T13" fmla="*/ 227 h 794"/>
                <a:gd name="T14" fmla="*/ 226 w 680"/>
                <a:gd name="T15" fmla="*/ 227 h 794"/>
                <a:gd name="T16" fmla="*/ 226 w 680"/>
                <a:gd name="T17" fmla="*/ 340 h 794"/>
                <a:gd name="T18" fmla="*/ 113 w 680"/>
                <a:gd name="T19" fmla="*/ 340 h 794"/>
                <a:gd name="T20" fmla="*/ 113 w 680"/>
                <a:gd name="T21" fmla="*/ 453 h 794"/>
                <a:gd name="T22" fmla="*/ 0 w 680"/>
                <a:gd name="T23" fmla="*/ 453 h 794"/>
                <a:gd name="T24" fmla="*/ 0 w 680"/>
                <a:gd name="T25" fmla="*/ 680 h 794"/>
                <a:gd name="T26" fmla="*/ 113 w 680"/>
                <a:gd name="T27" fmla="*/ 680 h 794"/>
                <a:gd name="T28" fmla="*/ 113 w 680"/>
                <a:gd name="T29" fmla="*/ 794 h 794"/>
                <a:gd name="T30" fmla="*/ 226 w 680"/>
                <a:gd name="T31" fmla="*/ 794 h 794"/>
                <a:gd name="T32" fmla="*/ 226 w 680"/>
                <a:gd name="T33" fmla="*/ 567 h 794"/>
                <a:gd name="T34" fmla="*/ 453 w 680"/>
                <a:gd name="T35" fmla="*/ 567 h 794"/>
                <a:gd name="T36" fmla="*/ 453 w 680"/>
                <a:gd name="T37" fmla="*/ 453 h 794"/>
                <a:gd name="T38" fmla="*/ 567 w 680"/>
                <a:gd name="T39" fmla="*/ 453 h 794"/>
                <a:gd name="T40" fmla="*/ 567 w 680"/>
                <a:gd name="T41" fmla="*/ 340 h 794"/>
                <a:gd name="T42" fmla="*/ 680 w 680"/>
                <a:gd name="T43" fmla="*/ 340 h 794"/>
                <a:gd name="T44" fmla="*/ 680 w 680"/>
                <a:gd name="T45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794">
                  <a:moveTo>
                    <a:pt x="680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08ED06B4-3E8B-47A8-B9C6-609235413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134" cy="681"/>
            </a:xfrm>
            <a:custGeom>
              <a:avLst/>
              <a:gdLst>
                <a:gd name="T0" fmla="*/ 1134 w 1134"/>
                <a:gd name="T1" fmla="*/ 114 h 681"/>
                <a:gd name="T2" fmla="*/ 454 w 1134"/>
                <a:gd name="T3" fmla="*/ 114 h 681"/>
                <a:gd name="T4" fmla="*/ 454 w 1134"/>
                <a:gd name="T5" fmla="*/ 0 h 681"/>
                <a:gd name="T6" fmla="*/ 114 w 1134"/>
                <a:gd name="T7" fmla="*/ 0 h 681"/>
                <a:gd name="T8" fmla="*/ 114 w 1134"/>
                <a:gd name="T9" fmla="*/ 340 h 681"/>
                <a:gd name="T10" fmla="*/ 0 w 1134"/>
                <a:gd name="T11" fmla="*/ 340 h 681"/>
                <a:gd name="T12" fmla="*/ 0 w 1134"/>
                <a:gd name="T13" fmla="*/ 454 h 681"/>
                <a:gd name="T14" fmla="*/ 114 w 1134"/>
                <a:gd name="T15" fmla="*/ 454 h 681"/>
                <a:gd name="T16" fmla="*/ 114 w 1134"/>
                <a:gd name="T17" fmla="*/ 681 h 681"/>
                <a:gd name="T18" fmla="*/ 340 w 1134"/>
                <a:gd name="T19" fmla="*/ 681 h 681"/>
                <a:gd name="T20" fmla="*/ 340 w 1134"/>
                <a:gd name="T21" fmla="*/ 454 h 681"/>
                <a:gd name="T22" fmla="*/ 454 w 1134"/>
                <a:gd name="T23" fmla="*/ 454 h 681"/>
                <a:gd name="T24" fmla="*/ 454 w 1134"/>
                <a:gd name="T25" fmla="*/ 567 h 681"/>
                <a:gd name="T26" fmla="*/ 567 w 1134"/>
                <a:gd name="T27" fmla="*/ 567 h 681"/>
                <a:gd name="T28" fmla="*/ 567 w 1134"/>
                <a:gd name="T29" fmla="*/ 340 h 681"/>
                <a:gd name="T30" fmla="*/ 1021 w 1134"/>
                <a:gd name="T31" fmla="*/ 340 h 681"/>
                <a:gd name="T32" fmla="*/ 1021 w 1134"/>
                <a:gd name="T33" fmla="*/ 227 h 681"/>
                <a:gd name="T34" fmla="*/ 1134 w 1134"/>
                <a:gd name="T35" fmla="*/ 227 h 681"/>
                <a:gd name="T36" fmla="*/ 1134 w 113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681">
                  <a:moveTo>
                    <a:pt x="1134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95173DA9-5286-49E5-8A21-C69A39ED2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227 w 567"/>
                <a:gd name="T3" fmla="*/ 0 h 341"/>
                <a:gd name="T4" fmla="*/ 227 w 567"/>
                <a:gd name="T5" fmla="*/ 114 h 341"/>
                <a:gd name="T6" fmla="*/ 0 w 567"/>
                <a:gd name="T7" fmla="*/ 114 h 341"/>
                <a:gd name="T8" fmla="*/ 0 w 567"/>
                <a:gd name="T9" fmla="*/ 341 h 341"/>
                <a:gd name="T10" fmla="*/ 567 w 567"/>
                <a:gd name="T11" fmla="*/ 341 h 341"/>
                <a:gd name="T12" fmla="*/ 567 w 56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6673C008-EAB3-439B-934D-EE0B28C85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4838"/>
              <a:ext cx="1021" cy="1021"/>
            </a:xfrm>
            <a:custGeom>
              <a:avLst/>
              <a:gdLst>
                <a:gd name="T0" fmla="*/ 681 w 1021"/>
                <a:gd name="T1" fmla="*/ 0 h 1021"/>
                <a:gd name="T2" fmla="*/ 567 w 1021"/>
                <a:gd name="T3" fmla="*/ 0 h 1021"/>
                <a:gd name="T4" fmla="*/ 567 w 1021"/>
                <a:gd name="T5" fmla="*/ 341 h 1021"/>
                <a:gd name="T6" fmla="*/ 0 w 1021"/>
                <a:gd name="T7" fmla="*/ 341 h 1021"/>
                <a:gd name="T8" fmla="*/ 0 w 1021"/>
                <a:gd name="T9" fmla="*/ 794 h 1021"/>
                <a:gd name="T10" fmla="*/ 114 w 1021"/>
                <a:gd name="T11" fmla="*/ 794 h 1021"/>
                <a:gd name="T12" fmla="*/ 114 w 1021"/>
                <a:gd name="T13" fmla="*/ 908 h 1021"/>
                <a:gd name="T14" fmla="*/ 227 w 1021"/>
                <a:gd name="T15" fmla="*/ 908 h 1021"/>
                <a:gd name="T16" fmla="*/ 227 w 1021"/>
                <a:gd name="T17" fmla="*/ 794 h 1021"/>
                <a:gd name="T18" fmla="*/ 681 w 1021"/>
                <a:gd name="T19" fmla="*/ 794 h 1021"/>
                <a:gd name="T20" fmla="*/ 681 w 1021"/>
                <a:gd name="T21" fmla="*/ 908 h 1021"/>
                <a:gd name="T22" fmla="*/ 794 w 1021"/>
                <a:gd name="T23" fmla="*/ 908 h 1021"/>
                <a:gd name="T24" fmla="*/ 794 w 1021"/>
                <a:gd name="T25" fmla="*/ 1021 h 1021"/>
                <a:gd name="T26" fmla="*/ 1021 w 1021"/>
                <a:gd name="T27" fmla="*/ 1021 h 1021"/>
                <a:gd name="T28" fmla="*/ 1021 w 1021"/>
                <a:gd name="T29" fmla="*/ 794 h 1021"/>
                <a:gd name="T30" fmla="*/ 908 w 1021"/>
                <a:gd name="T31" fmla="*/ 794 h 1021"/>
                <a:gd name="T32" fmla="*/ 908 w 1021"/>
                <a:gd name="T33" fmla="*/ 681 h 1021"/>
                <a:gd name="T34" fmla="*/ 794 w 1021"/>
                <a:gd name="T35" fmla="*/ 681 h 1021"/>
                <a:gd name="T36" fmla="*/ 794 w 1021"/>
                <a:gd name="T37" fmla="*/ 341 h 1021"/>
                <a:gd name="T38" fmla="*/ 908 w 1021"/>
                <a:gd name="T39" fmla="*/ 341 h 1021"/>
                <a:gd name="T40" fmla="*/ 1021 w 1021"/>
                <a:gd name="T41" fmla="*/ 341 h 1021"/>
                <a:gd name="T42" fmla="*/ 1021 w 1021"/>
                <a:gd name="T43" fmla="*/ 114 h 1021"/>
                <a:gd name="T44" fmla="*/ 681 w 1021"/>
                <a:gd name="T45" fmla="*/ 114 h 1021"/>
                <a:gd name="T46" fmla="*/ 681 w 1021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21" h="1021">
                  <a:moveTo>
                    <a:pt x="681" y="0"/>
                  </a:moveTo>
                  <a:lnTo>
                    <a:pt x="567" y="0"/>
                  </a:lnTo>
                  <a:lnTo>
                    <a:pt x="567" y="341"/>
                  </a:lnTo>
                  <a:lnTo>
                    <a:pt x="0" y="341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1021" y="1021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681"/>
                  </a:lnTo>
                  <a:lnTo>
                    <a:pt x="794" y="681"/>
                  </a:lnTo>
                  <a:lnTo>
                    <a:pt x="794" y="341"/>
                  </a:lnTo>
                  <a:lnTo>
                    <a:pt x="908" y="341"/>
                  </a:lnTo>
                  <a:lnTo>
                    <a:pt x="1021" y="341"/>
                  </a:lnTo>
                  <a:lnTo>
                    <a:pt x="1021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B0972B41-69A4-4174-B111-5981D7398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5179"/>
              <a:ext cx="681" cy="567"/>
            </a:xfrm>
            <a:custGeom>
              <a:avLst/>
              <a:gdLst>
                <a:gd name="T0" fmla="*/ 681 w 681"/>
                <a:gd name="T1" fmla="*/ 567 h 567"/>
                <a:gd name="T2" fmla="*/ 454 w 681"/>
                <a:gd name="T3" fmla="*/ 567 h 567"/>
                <a:gd name="T4" fmla="*/ 454 w 681"/>
                <a:gd name="T5" fmla="*/ 453 h 567"/>
                <a:gd name="T6" fmla="*/ 341 w 681"/>
                <a:gd name="T7" fmla="*/ 453 h 567"/>
                <a:gd name="T8" fmla="*/ 341 w 681"/>
                <a:gd name="T9" fmla="*/ 340 h 567"/>
                <a:gd name="T10" fmla="*/ 227 w 681"/>
                <a:gd name="T11" fmla="*/ 340 h 567"/>
                <a:gd name="T12" fmla="*/ 227 w 681"/>
                <a:gd name="T13" fmla="*/ 453 h 567"/>
                <a:gd name="T14" fmla="*/ 114 w 681"/>
                <a:gd name="T15" fmla="*/ 453 h 567"/>
                <a:gd name="T16" fmla="*/ 114 w 681"/>
                <a:gd name="T17" fmla="*/ 567 h 567"/>
                <a:gd name="T18" fmla="*/ 0 w 681"/>
                <a:gd name="T19" fmla="*/ 567 h 567"/>
                <a:gd name="T20" fmla="*/ 0 w 681"/>
                <a:gd name="T21" fmla="*/ 226 h 567"/>
                <a:gd name="T22" fmla="*/ 114 w 681"/>
                <a:gd name="T23" fmla="*/ 226 h 567"/>
                <a:gd name="T24" fmla="*/ 114 w 681"/>
                <a:gd name="T25" fmla="*/ 0 h 567"/>
                <a:gd name="T26" fmla="*/ 454 w 681"/>
                <a:gd name="T27" fmla="*/ 0 h 567"/>
                <a:gd name="T28" fmla="*/ 454 w 681"/>
                <a:gd name="T29" fmla="*/ 113 h 567"/>
                <a:gd name="T30" fmla="*/ 567 w 681"/>
                <a:gd name="T31" fmla="*/ 113 h 567"/>
                <a:gd name="T32" fmla="*/ 567 w 681"/>
                <a:gd name="T33" fmla="*/ 453 h 567"/>
                <a:gd name="T34" fmla="*/ 681 w 681"/>
                <a:gd name="T35" fmla="*/ 453 h 567"/>
                <a:gd name="T36" fmla="*/ 681 w 681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567">
                  <a:moveTo>
                    <a:pt x="681" y="567"/>
                  </a:moveTo>
                  <a:lnTo>
                    <a:pt x="454" y="56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C3E55CD0-974C-4600-914B-30D938FC9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4045"/>
              <a:ext cx="680" cy="1247"/>
            </a:xfrm>
            <a:custGeom>
              <a:avLst/>
              <a:gdLst>
                <a:gd name="T0" fmla="*/ 680 w 680"/>
                <a:gd name="T1" fmla="*/ 340 h 1247"/>
                <a:gd name="T2" fmla="*/ 680 w 680"/>
                <a:gd name="T3" fmla="*/ 907 h 1247"/>
                <a:gd name="T4" fmla="*/ 453 w 680"/>
                <a:gd name="T5" fmla="*/ 907 h 1247"/>
                <a:gd name="T6" fmla="*/ 453 w 680"/>
                <a:gd name="T7" fmla="*/ 1247 h 1247"/>
                <a:gd name="T8" fmla="*/ 340 w 680"/>
                <a:gd name="T9" fmla="*/ 1247 h 1247"/>
                <a:gd name="T10" fmla="*/ 340 w 680"/>
                <a:gd name="T11" fmla="*/ 1134 h 1247"/>
                <a:gd name="T12" fmla="*/ 113 w 680"/>
                <a:gd name="T13" fmla="*/ 1134 h 1247"/>
                <a:gd name="T14" fmla="*/ 113 w 680"/>
                <a:gd name="T15" fmla="*/ 1020 h 1247"/>
                <a:gd name="T16" fmla="*/ 227 w 680"/>
                <a:gd name="T17" fmla="*/ 1020 h 1247"/>
                <a:gd name="T18" fmla="*/ 227 w 680"/>
                <a:gd name="T19" fmla="*/ 907 h 1247"/>
                <a:gd name="T20" fmla="*/ 0 w 680"/>
                <a:gd name="T21" fmla="*/ 907 h 1247"/>
                <a:gd name="T22" fmla="*/ 0 w 680"/>
                <a:gd name="T23" fmla="*/ 793 h 1247"/>
                <a:gd name="T24" fmla="*/ 113 w 680"/>
                <a:gd name="T25" fmla="*/ 793 h 1247"/>
                <a:gd name="T26" fmla="*/ 113 w 680"/>
                <a:gd name="T27" fmla="*/ 340 h 1247"/>
                <a:gd name="T28" fmla="*/ 0 w 680"/>
                <a:gd name="T29" fmla="*/ 340 h 1247"/>
                <a:gd name="T30" fmla="*/ 0 w 680"/>
                <a:gd name="T31" fmla="*/ 0 h 1247"/>
                <a:gd name="T32" fmla="*/ 113 w 680"/>
                <a:gd name="T33" fmla="*/ 0 h 1247"/>
                <a:gd name="T34" fmla="*/ 113 w 680"/>
                <a:gd name="T35" fmla="*/ 113 h 1247"/>
                <a:gd name="T36" fmla="*/ 340 w 680"/>
                <a:gd name="T37" fmla="*/ 113 h 1247"/>
                <a:gd name="T38" fmla="*/ 340 w 680"/>
                <a:gd name="T39" fmla="*/ 340 h 1247"/>
                <a:gd name="T40" fmla="*/ 680 w 680"/>
                <a:gd name="T41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1247">
                  <a:moveTo>
                    <a:pt x="680" y="340"/>
                  </a:moveTo>
                  <a:lnTo>
                    <a:pt x="680" y="907"/>
                  </a:lnTo>
                  <a:lnTo>
                    <a:pt x="453" y="907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68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9ABF1BD5-9C00-4402-B334-C7897F4A2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251"/>
              <a:ext cx="1814" cy="1701"/>
            </a:xfrm>
            <a:custGeom>
              <a:avLst/>
              <a:gdLst>
                <a:gd name="T0" fmla="*/ 1588 w 1814"/>
                <a:gd name="T1" fmla="*/ 1701 h 1701"/>
                <a:gd name="T2" fmla="*/ 1588 w 1814"/>
                <a:gd name="T3" fmla="*/ 1361 h 1701"/>
                <a:gd name="T4" fmla="*/ 1474 w 1814"/>
                <a:gd name="T5" fmla="*/ 1361 h 1701"/>
                <a:gd name="T6" fmla="*/ 1474 w 1814"/>
                <a:gd name="T7" fmla="*/ 907 h 1701"/>
                <a:gd name="T8" fmla="*/ 1588 w 1814"/>
                <a:gd name="T9" fmla="*/ 907 h 1701"/>
                <a:gd name="T10" fmla="*/ 1588 w 1814"/>
                <a:gd name="T11" fmla="*/ 794 h 1701"/>
                <a:gd name="T12" fmla="*/ 1814 w 1814"/>
                <a:gd name="T13" fmla="*/ 794 h 1701"/>
                <a:gd name="T14" fmla="*/ 1814 w 1814"/>
                <a:gd name="T15" fmla="*/ 680 h 1701"/>
                <a:gd name="T16" fmla="*/ 1701 w 1814"/>
                <a:gd name="T17" fmla="*/ 680 h 1701"/>
                <a:gd name="T18" fmla="*/ 1701 w 1814"/>
                <a:gd name="T19" fmla="*/ 567 h 1701"/>
                <a:gd name="T20" fmla="*/ 1361 w 1814"/>
                <a:gd name="T21" fmla="*/ 567 h 1701"/>
                <a:gd name="T22" fmla="*/ 1361 w 1814"/>
                <a:gd name="T23" fmla="*/ 680 h 1701"/>
                <a:gd name="T24" fmla="*/ 1247 w 1814"/>
                <a:gd name="T25" fmla="*/ 680 h 1701"/>
                <a:gd name="T26" fmla="*/ 1247 w 1814"/>
                <a:gd name="T27" fmla="*/ 567 h 1701"/>
                <a:gd name="T28" fmla="*/ 1134 w 1814"/>
                <a:gd name="T29" fmla="*/ 567 h 1701"/>
                <a:gd name="T30" fmla="*/ 1134 w 1814"/>
                <a:gd name="T31" fmla="*/ 453 h 1701"/>
                <a:gd name="T32" fmla="*/ 1021 w 1814"/>
                <a:gd name="T33" fmla="*/ 453 h 1701"/>
                <a:gd name="T34" fmla="*/ 1021 w 1814"/>
                <a:gd name="T35" fmla="*/ 340 h 1701"/>
                <a:gd name="T36" fmla="*/ 907 w 1814"/>
                <a:gd name="T37" fmla="*/ 340 h 1701"/>
                <a:gd name="T38" fmla="*/ 907 w 1814"/>
                <a:gd name="T39" fmla="*/ 113 h 1701"/>
                <a:gd name="T40" fmla="*/ 794 w 1814"/>
                <a:gd name="T41" fmla="*/ 113 h 1701"/>
                <a:gd name="T42" fmla="*/ 794 w 1814"/>
                <a:gd name="T43" fmla="*/ 0 h 1701"/>
                <a:gd name="T44" fmla="*/ 680 w 1814"/>
                <a:gd name="T45" fmla="*/ 0 h 1701"/>
                <a:gd name="T46" fmla="*/ 680 w 1814"/>
                <a:gd name="T47" fmla="*/ 340 h 1701"/>
                <a:gd name="T48" fmla="*/ 567 w 1814"/>
                <a:gd name="T49" fmla="*/ 340 h 1701"/>
                <a:gd name="T50" fmla="*/ 567 w 1814"/>
                <a:gd name="T51" fmla="*/ 453 h 1701"/>
                <a:gd name="T52" fmla="*/ 454 w 1814"/>
                <a:gd name="T53" fmla="*/ 453 h 1701"/>
                <a:gd name="T54" fmla="*/ 454 w 1814"/>
                <a:gd name="T55" fmla="*/ 567 h 1701"/>
                <a:gd name="T56" fmla="*/ 227 w 1814"/>
                <a:gd name="T57" fmla="*/ 567 h 1701"/>
                <a:gd name="T58" fmla="*/ 227 w 1814"/>
                <a:gd name="T59" fmla="*/ 453 h 1701"/>
                <a:gd name="T60" fmla="*/ 0 w 1814"/>
                <a:gd name="T61" fmla="*/ 453 h 1701"/>
                <a:gd name="T62" fmla="*/ 0 w 1814"/>
                <a:gd name="T63" fmla="*/ 567 h 1701"/>
                <a:gd name="T64" fmla="*/ 113 w 1814"/>
                <a:gd name="T65" fmla="*/ 567 h 1701"/>
                <a:gd name="T66" fmla="*/ 113 w 1814"/>
                <a:gd name="T67" fmla="*/ 794 h 1701"/>
                <a:gd name="T68" fmla="*/ 340 w 1814"/>
                <a:gd name="T69" fmla="*/ 794 h 1701"/>
                <a:gd name="T70" fmla="*/ 340 w 1814"/>
                <a:gd name="T71" fmla="*/ 907 h 1701"/>
                <a:gd name="T72" fmla="*/ 567 w 1814"/>
                <a:gd name="T73" fmla="*/ 907 h 1701"/>
                <a:gd name="T74" fmla="*/ 567 w 1814"/>
                <a:gd name="T75" fmla="*/ 1134 h 1701"/>
                <a:gd name="T76" fmla="*/ 907 w 1814"/>
                <a:gd name="T77" fmla="*/ 1134 h 1701"/>
                <a:gd name="T78" fmla="*/ 907 w 1814"/>
                <a:gd name="T79" fmla="*/ 1587 h 1701"/>
                <a:gd name="T80" fmla="*/ 1361 w 1814"/>
                <a:gd name="T81" fmla="*/ 1587 h 1701"/>
                <a:gd name="T82" fmla="*/ 1361 w 1814"/>
                <a:gd name="T83" fmla="*/ 1701 h 1701"/>
                <a:gd name="T84" fmla="*/ 1588 w 1814"/>
                <a:gd name="T8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701">
                  <a:moveTo>
                    <a:pt x="1588" y="1701"/>
                  </a:moveTo>
                  <a:lnTo>
                    <a:pt x="1588" y="1361"/>
                  </a:lnTo>
                  <a:lnTo>
                    <a:pt x="1474" y="1361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814" y="794"/>
                  </a:lnTo>
                  <a:lnTo>
                    <a:pt x="1814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587"/>
                  </a:lnTo>
                  <a:lnTo>
                    <a:pt x="1361" y="1587"/>
                  </a:lnTo>
                  <a:lnTo>
                    <a:pt x="1361" y="1701"/>
                  </a:lnTo>
                  <a:lnTo>
                    <a:pt x="1588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C82BB89C-0EC8-4D23-A77B-ABC9E7FF0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591"/>
              <a:ext cx="907" cy="1021"/>
            </a:xfrm>
            <a:custGeom>
              <a:avLst/>
              <a:gdLst>
                <a:gd name="T0" fmla="*/ 907 w 907"/>
                <a:gd name="T1" fmla="*/ 0 h 1021"/>
                <a:gd name="T2" fmla="*/ 907 w 907"/>
                <a:gd name="T3" fmla="*/ 227 h 1021"/>
                <a:gd name="T4" fmla="*/ 794 w 907"/>
                <a:gd name="T5" fmla="*/ 227 h 1021"/>
                <a:gd name="T6" fmla="*/ 794 w 907"/>
                <a:gd name="T7" fmla="*/ 454 h 1021"/>
                <a:gd name="T8" fmla="*/ 681 w 907"/>
                <a:gd name="T9" fmla="*/ 454 h 1021"/>
                <a:gd name="T10" fmla="*/ 681 w 907"/>
                <a:gd name="T11" fmla="*/ 567 h 1021"/>
                <a:gd name="T12" fmla="*/ 567 w 907"/>
                <a:gd name="T13" fmla="*/ 567 h 1021"/>
                <a:gd name="T14" fmla="*/ 567 w 907"/>
                <a:gd name="T15" fmla="*/ 794 h 1021"/>
                <a:gd name="T16" fmla="*/ 227 w 907"/>
                <a:gd name="T17" fmla="*/ 794 h 1021"/>
                <a:gd name="T18" fmla="*/ 227 w 907"/>
                <a:gd name="T19" fmla="*/ 1021 h 1021"/>
                <a:gd name="T20" fmla="*/ 0 w 907"/>
                <a:gd name="T21" fmla="*/ 1021 h 1021"/>
                <a:gd name="T22" fmla="*/ 0 w 907"/>
                <a:gd name="T23" fmla="*/ 567 h 1021"/>
                <a:gd name="T24" fmla="*/ 114 w 907"/>
                <a:gd name="T25" fmla="*/ 567 h 1021"/>
                <a:gd name="T26" fmla="*/ 114 w 907"/>
                <a:gd name="T27" fmla="*/ 454 h 1021"/>
                <a:gd name="T28" fmla="*/ 340 w 907"/>
                <a:gd name="T29" fmla="*/ 454 h 1021"/>
                <a:gd name="T30" fmla="*/ 340 w 907"/>
                <a:gd name="T31" fmla="*/ 340 h 1021"/>
                <a:gd name="T32" fmla="*/ 454 w 907"/>
                <a:gd name="T33" fmla="*/ 340 h 1021"/>
                <a:gd name="T34" fmla="*/ 454 w 907"/>
                <a:gd name="T35" fmla="*/ 227 h 1021"/>
                <a:gd name="T36" fmla="*/ 567 w 907"/>
                <a:gd name="T37" fmla="*/ 227 h 1021"/>
                <a:gd name="T38" fmla="*/ 567 w 907"/>
                <a:gd name="T39" fmla="*/ 113 h 1021"/>
                <a:gd name="T40" fmla="*/ 794 w 907"/>
                <a:gd name="T41" fmla="*/ 113 h 1021"/>
                <a:gd name="T42" fmla="*/ 794 w 907"/>
                <a:gd name="T43" fmla="*/ 0 h 1021"/>
                <a:gd name="T44" fmla="*/ 907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907" y="0"/>
                  </a:moveTo>
                  <a:lnTo>
                    <a:pt x="90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D53A9DD7-1F9A-41CD-9060-39545A369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230"/>
              <a:ext cx="907" cy="907"/>
            </a:xfrm>
            <a:custGeom>
              <a:avLst/>
              <a:gdLst>
                <a:gd name="T0" fmla="*/ 794 w 907"/>
                <a:gd name="T1" fmla="*/ 0 h 907"/>
                <a:gd name="T2" fmla="*/ 0 w 907"/>
                <a:gd name="T3" fmla="*/ 0 h 907"/>
                <a:gd name="T4" fmla="*/ 0 w 907"/>
                <a:gd name="T5" fmla="*/ 114 h 907"/>
                <a:gd name="T6" fmla="*/ 113 w 907"/>
                <a:gd name="T7" fmla="*/ 114 h 907"/>
                <a:gd name="T8" fmla="*/ 113 w 907"/>
                <a:gd name="T9" fmla="*/ 340 h 907"/>
                <a:gd name="T10" fmla="*/ 227 w 907"/>
                <a:gd name="T11" fmla="*/ 340 h 907"/>
                <a:gd name="T12" fmla="*/ 227 w 907"/>
                <a:gd name="T13" fmla="*/ 567 h 907"/>
                <a:gd name="T14" fmla="*/ 340 w 907"/>
                <a:gd name="T15" fmla="*/ 567 h 907"/>
                <a:gd name="T16" fmla="*/ 340 w 907"/>
                <a:gd name="T17" fmla="*/ 681 h 907"/>
                <a:gd name="T18" fmla="*/ 453 w 907"/>
                <a:gd name="T19" fmla="*/ 681 h 907"/>
                <a:gd name="T20" fmla="*/ 453 w 907"/>
                <a:gd name="T21" fmla="*/ 794 h 907"/>
                <a:gd name="T22" fmla="*/ 680 w 907"/>
                <a:gd name="T23" fmla="*/ 794 h 907"/>
                <a:gd name="T24" fmla="*/ 680 w 907"/>
                <a:gd name="T25" fmla="*/ 907 h 907"/>
                <a:gd name="T26" fmla="*/ 794 w 907"/>
                <a:gd name="T27" fmla="*/ 907 h 907"/>
                <a:gd name="T28" fmla="*/ 794 w 907"/>
                <a:gd name="T29" fmla="*/ 794 h 907"/>
                <a:gd name="T30" fmla="*/ 907 w 907"/>
                <a:gd name="T31" fmla="*/ 794 h 907"/>
                <a:gd name="T32" fmla="*/ 907 w 907"/>
                <a:gd name="T33" fmla="*/ 681 h 907"/>
                <a:gd name="T34" fmla="*/ 794 w 907"/>
                <a:gd name="T35" fmla="*/ 681 h 907"/>
                <a:gd name="T36" fmla="*/ 794 w 907"/>
                <a:gd name="T37" fmla="*/ 454 h 907"/>
                <a:gd name="T38" fmla="*/ 680 w 907"/>
                <a:gd name="T39" fmla="*/ 454 h 907"/>
                <a:gd name="T40" fmla="*/ 680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907">
                  <a:moveTo>
                    <a:pt x="79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1EEC9F72-86AF-4510-A9E1-B33946CCF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911"/>
              <a:ext cx="1814" cy="1020"/>
            </a:xfrm>
            <a:custGeom>
              <a:avLst/>
              <a:gdLst>
                <a:gd name="T0" fmla="*/ 0 w 1814"/>
                <a:gd name="T1" fmla="*/ 226 h 1020"/>
                <a:gd name="T2" fmla="*/ 0 w 1814"/>
                <a:gd name="T3" fmla="*/ 453 h 1020"/>
                <a:gd name="T4" fmla="*/ 113 w 1814"/>
                <a:gd name="T5" fmla="*/ 453 h 1020"/>
                <a:gd name="T6" fmla="*/ 113 w 1814"/>
                <a:gd name="T7" fmla="*/ 680 h 1020"/>
                <a:gd name="T8" fmla="*/ 227 w 1814"/>
                <a:gd name="T9" fmla="*/ 680 h 1020"/>
                <a:gd name="T10" fmla="*/ 227 w 1814"/>
                <a:gd name="T11" fmla="*/ 793 h 1020"/>
                <a:gd name="T12" fmla="*/ 340 w 1814"/>
                <a:gd name="T13" fmla="*/ 793 h 1020"/>
                <a:gd name="T14" fmla="*/ 340 w 1814"/>
                <a:gd name="T15" fmla="*/ 907 h 1020"/>
                <a:gd name="T16" fmla="*/ 453 w 1814"/>
                <a:gd name="T17" fmla="*/ 907 h 1020"/>
                <a:gd name="T18" fmla="*/ 453 w 1814"/>
                <a:gd name="T19" fmla="*/ 1020 h 1020"/>
                <a:gd name="T20" fmla="*/ 567 w 1814"/>
                <a:gd name="T21" fmla="*/ 1020 h 1020"/>
                <a:gd name="T22" fmla="*/ 567 w 1814"/>
                <a:gd name="T23" fmla="*/ 907 h 1020"/>
                <a:gd name="T24" fmla="*/ 907 w 1814"/>
                <a:gd name="T25" fmla="*/ 907 h 1020"/>
                <a:gd name="T26" fmla="*/ 907 w 1814"/>
                <a:gd name="T27" fmla="*/ 1020 h 1020"/>
                <a:gd name="T28" fmla="*/ 1134 w 1814"/>
                <a:gd name="T29" fmla="*/ 1020 h 1020"/>
                <a:gd name="T30" fmla="*/ 1134 w 1814"/>
                <a:gd name="T31" fmla="*/ 907 h 1020"/>
                <a:gd name="T32" fmla="*/ 1247 w 1814"/>
                <a:gd name="T33" fmla="*/ 907 h 1020"/>
                <a:gd name="T34" fmla="*/ 1247 w 1814"/>
                <a:gd name="T35" fmla="*/ 793 h 1020"/>
                <a:gd name="T36" fmla="*/ 1474 w 1814"/>
                <a:gd name="T37" fmla="*/ 793 h 1020"/>
                <a:gd name="T38" fmla="*/ 1474 w 1814"/>
                <a:gd name="T39" fmla="*/ 680 h 1020"/>
                <a:gd name="T40" fmla="*/ 1587 w 1814"/>
                <a:gd name="T41" fmla="*/ 680 h 1020"/>
                <a:gd name="T42" fmla="*/ 1587 w 1814"/>
                <a:gd name="T43" fmla="*/ 907 h 1020"/>
                <a:gd name="T44" fmla="*/ 1701 w 1814"/>
                <a:gd name="T45" fmla="*/ 907 h 1020"/>
                <a:gd name="T46" fmla="*/ 1701 w 1814"/>
                <a:gd name="T47" fmla="*/ 680 h 1020"/>
                <a:gd name="T48" fmla="*/ 1814 w 1814"/>
                <a:gd name="T49" fmla="*/ 680 h 1020"/>
                <a:gd name="T50" fmla="*/ 1814 w 1814"/>
                <a:gd name="T51" fmla="*/ 453 h 1020"/>
                <a:gd name="T52" fmla="*/ 1587 w 1814"/>
                <a:gd name="T53" fmla="*/ 453 h 1020"/>
                <a:gd name="T54" fmla="*/ 1587 w 1814"/>
                <a:gd name="T55" fmla="*/ 113 h 1020"/>
                <a:gd name="T56" fmla="*/ 1134 w 1814"/>
                <a:gd name="T57" fmla="*/ 113 h 1020"/>
                <a:gd name="T58" fmla="*/ 1134 w 1814"/>
                <a:gd name="T59" fmla="*/ 0 h 1020"/>
                <a:gd name="T60" fmla="*/ 907 w 1814"/>
                <a:gd name="T61" fmla="*/ 0 h 1020"/>
                <a:gd name="T62" fmla="*/ 907 w 1814"/>
                <a:gd name="T63" fmla="*/ 113 h 1020"/>
                <a:gd name="T64" fmla="*/ 794 w 1814"/>
                <a:gd name="T65" fmla="*/ 113 h 1020"/>
                <a:gd name="T66" fmla="*/ 794 w 1814"/>
                <a:gd name="T67" fmla="*/ 226 h 1020"/>
                <a:gd name="T68" fmla="*/ 680 w 1814"/>
                <a:gd name="T69" fmla="*/ 226 h 1020"/>
                <a:gd name="T70" fmla="*/ 680 w 1814"/>
                <a:gd name="T71" fmla="*/ 113 h 1020"/>
                <a:gd name="T72" fmla="*/ 453 w 1814"/>
                <a:gd name="T73" fmla="*/ 113 h 1020"/>
                <a:gd name="T74" fmla="*/ 453 w 1814"/>
                <a:gd name="T75" fmla="*/ 0 h 1020"/>
                <a:gd name="T76" fmla="*/ 340 w 1814"/>
                <a:gd name="T77" fmla="*/ 0 h 1020"/>
                <a:gd name="T78" fmla="*/ 340 w 1814"/>
                <a:gd name="T79" fmla="*/ 113 h 1020"/>
                <a:gd name="T80" fmla="*/ 227 w 1814"/>
                <a:gd name="T81" fmla="*/ 113 h 1020"/>
                <a:gd name="T82" fmla="*/ 227 w 1814"/>
                <a:gd name="T83" fmla="*/ 226 h 1020"/>
                <a:gd name="T84" fmla="*/ 0 w 1814"/>
                <a:gd name="T85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4" h="1020">
                  <a:moveTo>
                    <a:pt x="0" y="226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1134" y="1020"/>
                  </a:lnTo>
                  <a:lnTo>
                    <a:pt x="1134" y="907"/>
                  </a:lnTo>
                  <a:lnTo>
                    <a:pt x="1247" y="907"/>
                  </a:lnTo>
                  <a:lnTo>
                    <a:pt x="1247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7" y="680"/>
                  </a:lnTo>
                  <a:lnTo>
                    <a:pt x="1587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453"/>
                  </a:lnTo>
                  <a:lnTo>
                    <a:pt x="1587" y="453"/>
                  </a:lnTo>
                  <a:lnTo>
                    <a:pt x="158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F9B67558-B89F-4724-9679-BA68C0171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70"/>
              <a:ext cx="908" cy="794"/>
            </a:xfrm>
            <a:custGeom>
              <a:avLst/>
              <a:gdLst>
                <a:gd name="T0" fmla="*/ 794 w 908"/>
                <a:gd name="T1" fmla="*/ 341 h 794"/>
                <a:gd name="T2" fmla="*/ 794 w 908"/>
                <a:gd name="T3" fmla="*/ 454 h 794"/>
                <a:gd name="T4" fmla="*/ 908 w 908"/>
                <a:gd name="T5" fmla="*/ 454 h 794"/>
                <a:gd name="T6" fmla="*/ 908 w 908"/>
                <a:gd name="T7" fmla="*/ 567 h 794"/>
                <a:gd name="T8" fmla="*/ 908 w 908"/>
                <a:gd name="T9" fmla="*/ 794 h 794"/>
                <a:gd name="T10" fmla="*/ 567 w 908"/>
                <a:gd name="T11" fmla="*/ 794 h 794"/>
                <a:gd name="T12" fmla="*/ 567 w 908"/>
                <a:gd name="T13" fmla="*/ 454 h 794"/>
                <a:gd name="T14" fmla="*/ 114 w 908"/>
                <a:gd name="T15" fmla="*/ 454 h 794"/>
                <a:gd name="T16" fmla="*/ 114 w 908"/>
                <a:gd name="T17" fmla="*/ 341 h 794"/>
                <a:gd name="T18" fmla="*/ 0 w 908"/>
                <a:gd name="T19" fmla="*/ 341 h 794"/>
                <a:gd name="T20" fmla="*/ 0 w 908"/>
                <a:gd name="T21" fmla="*/ 114 h 794"/>
                <a:gd name="T22" fmla="*/ 114 w 908"/>
                <a:gd name="T23" fmla="*/ 114 h 794"/>
                <a:gd name="T24" fmla="*/ 114 w 908"/>
                <a:gd name="T25" fmla="*/ 227 h 794"/>
                <a:gd name="T26" fmla="*/ 227 w 908"/>
                <a:gd name="T27" fmla="*/ 227 h 794"/>
                <a:gd name="T28" fmla="*/ 227 w 908"/>
                <a:gd name="T29" fmla="*/ 0 h 794"/>
                <a:gd name="T30" fmla="*/ 454 w 908"/>
                <a:gd name="T31" fmla="*/ 0 h 794"/>
                <a:gd name="T32" fmla="*/ 454 w 908"/>
                <a:gd name="T33" fmla="*/ 114 h 794"/>
                <a:gd name="T34" fmla="*/ 681 w 908"/>
                <a:gd name="T35" fmla="*/ 114 h 794"/>
                <a:gd name="T36" fmla="*/ 681 w 908"/>
                <a:gd name="T37" fmla="*/ 227 h 794"/>
                <a:gd name="T38" fmla="*/ 794 w 908"/>
                <a:gd name="T39" fmla="*/ 227 h 794"/>
                <a:gd name="T40" fmla="*/ 794 w 908"/>
                <a:gd name="T41" fmla="*/ 34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794">
                  <a:moveTo>
                    <a:pt x="794" y="341"/>
                  </a:moveTo>
                  <a:lnTo>
                    <a:pt x="794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26A12859-318A-4C7F-ADA5-79895860A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983"/>
              <a:ext cx="907" cy="1361"/>
            </a:xfrm>
            <a:custGeom>
              <a:avLst/>
              <a:gdLst>
                <a:gd name="T0" fmla="*/ 794 w 907"/>
                <a:gd name="T1" fmla="*/ 227 h 1361"/>
                <a:gd name="T2" fmla="*/ 794 w 907"/>
                <a:gd name="T3" fmla="*/ 340 h 1361"/>
                <a:gd name="T4" fmla="*/ 907 w 907"/>
                <a:gd name="T5" fmla="*/ 340 h 1361"/>
                <a:gd name="T6" fmla="*/ 907 w 907"/>
                <a:gd name="T7" fmla="*/ 453 h 1361"/>
                <a:gd name="T8" fmla="*/ 794 w 907"/>
                <a:gd name="T9" fmla="*/ 453 h 1361"/>
                <a:gd name="T10" fmla="*/ 794 w 907"/>
                <a:gd name="T11" fmla="*/ 680 h 1361"/>
                <a:gd name="T12" fmla="*/ 794 w 907"/>
                <a:gd name="T13" fmla="*/ 794 h 1361"/>
                <a:gd name="T14" fmla="*/ 680 w 907"/>
                <a:gd name="T15" fmla="*/ 794 h 1361"/>
                <a:gd name="T16" fmla="*/ 680 w 907"/>
                <a:gd name="T17" fmla="*/ 907 h 1361"/>
                <a:gd name="T18" fmla="*/ 567 w 907"/>
                <a:gd name="T19" fmla="*/ 907 h 1361"/>
                <a:gd name="T20" fmla="*/ 567 w 907"/>
                <a:gd name="T21" fmla="*/ 1020 h 1361"/>
                <a:gd name="T22" fmla="*/ 454 w 907"/>
                <a:gd name="T23" fmla="*/ 1020 h 1361"/>
                <a:gd name="T24" fmla="*/ 454 w 907"/>
                <a:gd name="T25" fmla="*/ 1247 h 1361"/>
                <a:gd name="T26" fmla="*/ 567 w 907"/>
                <a:gd name="T27" fmla="*/ 1247 h 1361"/>
                <a:gd name="T28" fmla="*/ 567 w 907"/>
                <a:gd name="T29" fmla="*/ 1361 h 1361"/>
                <a:gd name="T30" fmla="*/ 227 w 907"/>
                <a:gd name="T31" fmla="*/ 1361 h 1361"/>
                <a:gd name="T32" fmla="*/ 227 w 907"/>
                <a:gd name="T33" fmla="*/ 1247 h 1361"/>
                <a:gd name="T34" fmla="*/ 0 w 907"/>
                <a:gd name="T35" fmla="*/ 1247 h 1361"/>
                <a:gd name="T36" fmla="*/ 0 w 907"/>
                <a:gd name="T37" fmla="*/ 1020 h 1361"/>
                <a:gd name="T38" fmla="*/ 113 w 907"/>
                <a:gd name="T39" fmla="*/ 1020 h 1361"/>
                <a:gd name="T40" fmla="*/ 113 w 907"/>
                <a:gd name="T41" fmla="*/ 680 h 1361"/>
                <a:gd name="T42" fmla="*/ 227 w 907"/>
                <a:gd name="T43" fmla="*/ 680 h 1361"/>
                <a:gd name="T44" fmla="*/ 227 w 907"/>
                <a:gd name="T45" fmla="*/ 340 h 1361"/>
                <a:gd name="T46" fmla="*/ 340 w 907"/>
                <a:gd name="T47" fmla="*/ 340 h 1361"/>
                <a:gd name="T48" fmla="*/ 340 w 907"/>
                <a:gd name="T49" fmla="*/ 227 h 1361"/>
                <a:gd name="T50" fmla="*/ 454 w 907"/>
                <a:gd name="T51" fmla="*/ 227 h 1361"/>
                <a:gd name="T52" fmla="*/ 454 w 907"/>
                <a:gd name="T53" fmla="*/ 0 h 1361"/>
                <a:gd name="T54" fmla="*/ 567 w 907"/>
                <a:gd name="T55" fmla="*/ 0 h 1361"/>
                <a:gd name="T56" fmla="*/ 567 w 907"/>
                <a:gd name="T57" fmla="*/ 113 h 1361"/>
                <a:gd name="T58" fmla="*/ 680 w 907"/>
                <a:gd name="T59" fmla="*/ 113 h 1361"/>
                <a:gd name="T60" fmla="*/ 680 w 907"/>
                <a:gd name="T61" fmla="*/ 227 h 1361"/>
                <a:gd name="T62" fmla="*/ 794 w 907"/>
                <a:gd name="T63" fmla="*/ 22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7" h="1361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0" y="1247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7"/>
                  </a:lnTo>
                  <a:lnTo>
                    <a:pt x="79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4019B7D0-9852-40EE-8945-B42B35BB3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230"/>
              <a:ext cx="794" cy="1134"/>
            </a:xfrm>
            <a:custGeom>
              <a:avLst/>
              <a:gdLst>
                <a:gd name="T0" fmla="*/ 794 w 794"/>
                <a:gd name="T1" fmla="*/ 0 h 1134"/>
                <a:gd name="T2" fmla="*/ 341 w 794"/>
                <a:gd name="T3" fmla="*/ 0 h 1134"/>
                <a:gd name="T4" fmla="*/ 341 w 794"/>
                <a:gd name="T5" fmla="*/ 227 h 1134"/>
                <a:gd name="T6" fmla="*/ 227 w 794"/>
                <a:gd name="T7" fmla="*/ 227 h 1134"/>
                <a:gd name="T8" fmla="*/ 227 w 794"/>
                <a:gd name="T9" fmla="*/ 340 h 1134"/>
                <a:gd name="T10" fmla="*/ 114 w 794"/>
                <a:gd name="T11" fmla="*/ 340 h 1134"/>
                <a:gd name="T12" fmla="*/ 114 w 794"/>
                <a:gd name="T13" fmla="*/ 454 h 1134"/>
                <a:gd name="T14" fmla="*/ 0 w 794"/>
                <a:gd name="T15" fmla="*/ 454 h 1134"/>
                <a:gd name="T16" fmla="*/ 0 w 794"/>
                <a:gd name="T17" fmla="*/ 567 h 1134"/>
                <a:gd name="T18" fmla="*/ 114 w 794"/>
                <a:gd name="T19" fmla="*/ 567 h 1134"/>
                <a:gd name="T20" fmla="*/ 114 w 794"/>
                <a:gd name="T21" fmla="*/ 681 h 1134"/>
                <a:gd name="T22" fmla="*/ 227 w 794"/>
                <a:gd name="T23" fmla="*/ 681 h 1134"/>
                <a:gd name="T24" fmla="*/ 227 w 794"/>
                <a:gd name="T25" fmla="*/ 794 h 1134"/>
                <a:gd name="T26" fmla="*/ 341 w 794"/>
                <a:gd name="T27" fmla="*/ 794 h 1134"/>
                <a:gd name="T28" fmla="*/ 341 w 794"/>
                <a:gd name="T29" fmla="*/ 907 h 1134"/>
                <a:gd name="T30" fmla="*/ 454 w 794"/>
                <a:gd name="T31" fmla="*/ 907 h 1134"/>
                <a:gd name="T32" fmla="*/ 454 w 794"/>
                <a:gd name="T33" fmla="*/ 1021 h 1134"/>
                <a:gd name="T34" fmla="*/ 567 w 794"/>
                <a:gd name="T35" fmla="*/ 1021 h 1134"/>
                <a:gd name="T36" fmla="*/ 567 w 794"/>
                <a:gd name="T37" fmla="*/ 1134 h 1134"/>
                <a:gd name="T38" fmla="*/ 681 w 794"/>
                <a:gd name="T39" fmla="*/ 1134 h 1134"/>
                <a:gd name="T40" fmla="*/ 681 w 794"/>
                <a:gd name="T41" fmla="*/ 567 h 1134"/>
                <a:gd name="T42" fmla="*/ 794 w 794"/>
                <a:gd name="T43" fmla="*/ 567 h 1134"/>
                <a:gd name="T44" fmla="*/ 794 w 794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134">
                  <a:moveTo>
                    <a:pt x="794" y="0"/>
                  </a:move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338B4437-3525-464A-9423-300913567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777"/>
              <a:ext cx="453" cy="680"/>
            </a:xfrm>
            <a:custGeom>
              <a:avLst/>
              <a:gdLst>
                <a:gd name="T0" fmla="*/ 453 w 453"/>
                <a:gd name="T1" fmla="*/ 113 h 680"/>
                <a:gd name="T2" fmla="*/ 113 w 453"/>
                <a:gd name="T3" fmla="*/ 113 h 680"/>
                <a:gd name="T4" fmla="*/ 113 w 453"/>
                <a:gd name="T5" fmla="*/ 0 h 680"/>
                <a:gd name="T6" fmla="*/ 0 w 453"/>
                <a:gd name="T7" fmla="*/ 0 h 680"/>
                <a:gd name="T8" fmla="*/ 0 w 453"/>
                <a:gd name="T9" fmla="*/ 226 h 680"/>
                <a:gd name="T10" fmla="*/ 113 w 453"/>
                <a:gd name="T11" fmla="*/ 226 h 680"/>
                <a:gd name="T12" fmla="*/ 113 w 453"/>
                <a:gd name="T13" fmla="*/ 340 h 680"/>
                <a:gd name="T14" fmla="*/ 0 w 453"/>
                <a:gd name="T15" fmla="*/ 340 h 680"/>
                <a:gd name="T16" fmla="*/ 0 w 453"/>
                <a:gd name="T17" fmla="*/ 453 h 680"/>
                <a:gd name="T18" fmla="*/ 113 w 453"/>
                <a:gd name="T19" fmla="*/ 453 h 680"/>
                <a:gd name="T20" fmla="*/ 113 w 453"/>
                <a:gd name="T21" fmla="*/ 680 h 680"/>
                <a:gd name="T22" fmla="*/ 227 w 453"/>
                <a:gd name="T23" fmla="*/ 680 h 680"/>
                <a:gd name="T24" fmla="*/ 227 w 453"/>
                <a:gd name="T25" fmla="*/ 453 h 680"/>
                <a:gd name="T26" fmla="*/ 340 w 453"/>
                <a:gd name="T27" fmla="*/ 453 h 680"/>
                <a:gd name="T28" fmla="*/ 340 w 453"/>
                <a:gd name="T29" fmla="*/ 226 h 680"/>
                <a:gd name="T30" fmla="*/ 453 w 453"/>
                <a:gd name="T31" fmla="*/ 226 h 680"/>
                <a:gd name="T32" fmla="*/ 453 w 453"/>
                <a:gd name="T33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680">
                  <a:moveTo>
                    <a:pt x="453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A756E1C1-EEE7-4BEB-AD01-15D5E1A0B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344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114 w 341"/>
                <a:gd name="T11" fmla="*/ 340 h 340"/>
                <a:gd name="T12" fmla="*/ 114 w 341"/>
                <a:gd name="T13" fmla="*/ 226 h 340"/>
                <a:gd name="T14" fmla="*/ 227 w 341"/>
                <a:gd name="T15" fmla="*/ 226 h 340"/>
                <a:gd name="T16" fmla="*/ 227 w 341"/>
                <a:gd name="T17" fmla="*/ 113 h 340"/>
                <a:gd name="T18" fmla="*/ 341 w 341"/>
                <a:gd name="T19" fmla="*/ 113 h 340"/>
                <a:gd name="T20" fmla="*/ 341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E93FB4AF-BB01-40C0-80CE-E81DCB3D6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3 w 227"/>
                <a:gd name="T7" fmla="*/ 226 h 226"/>
                <a:gd name="T8" fmla="*/ 113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FE159268-0D96-42D3-833F-A2A6CA074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1890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340 w 454"/>
                <a:gd name="T3" fmla="*/ 113 h 567"/>
                <a:gd name="T4" fmla="*/ 340 w 454"/>
                <a:gd name="T5" fmla="*/ 0 h 567"/>
                <a:gd name="T6" fmla="*/ 227 w 454"/>
                <a:gd name="T7" fmla="*/ 0 h 567"/>
                <a:gd name="T8" fmla="*/ 227 w 454"/>
                <a:gd name="T9" fmla="*/ 227 h 567"/>
                <a:gd name="T10" fmla="*/ 114 w 454"/>
                <a:gd name="T11" fmla="*/ 227 h 567"/>
                <a:gd name="T12" fmla="*/ 114 w 454"/>
                <a:gd name="T13" fmla="*/ 454 h 567"/>
                <a:gd name="T14" fmla="*/ 0 w 454"/>
                <a:gd name="T15" fmla="*/ 454 h 567"/>
                <a:gd name="T16" fmla="*/ 0 w 454"/>
                <a:gd name="T17" fmla="*/ 567 h 567"/>
                <a:gd name="T18" fmla="*/ 227 w 454"/>
                <a:gd name="T19" fmla="*/ 567 h 567"/>
                <a:gd name="T20" fmla="*/ 227 w 454"/>
                <a:gd name="T21" fmla="*/ 454 h 567"/>
                <a:gd name="T22" fmla="*/ 340 w 454"/>
                <a:gd name="T23" fmla="*/ 454 h 567"/>
                <a:gd name="T24" fmla="*/ 340 w 454"/>
                <a:gd name="T25" fmla="*/ 227 h 567"/>
                <a:gd name="T26" fmla="*/ 454 w 454"/>
                <a:gd name="T27" fmla="*/ 227 h 567"/>
                <a:gd name="T28" fmla="*/ 454 w 454"/>
                <a:gd name="T2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CAFE23B0-6127-414F-8639-1F7E160ED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550"/>
              <a:ext cx="794" cy="794"/>
            </a:xfrm>
            <a:custGeom>
              <a:avLst/>
              <a:gdLst>
                <a:gd name="T0" fmla="*/ 681 w 794"/>
                <a:gd name="T1" fmla="*/ 113 h 794"/>
                <a:gd name="T2" fmla="*/ 681 w 794"/>
                <a:gd name="T3" fmla="*/ 453 h 794"/>
                <a:gd name="T4" fmla="*/ 794 w 794"/>
                <a:gd name="T5" fmla="*/ 453 h 794"/>
                <a:gd name="T6" fmla="*/ 794 w 794"/>
                <a:gd name="T7" fmla="*/ 567 h 794"/>
                <a:gd name="T8" fmla="*/ 681 w 794"/>
                <a:gd name="T9" fmla="*/ 567 h 794"/>
                <a:gd name="T10" fmla="*/ 681 w 794"/>
                <a:gd name="T11" fmla="*/ 680 h 794"/>
                <a:gd name="T12" fmla="*/ 341 w 794"/>
                <a:gd name="T13" fmla="*/ 680 h 794"/>
                <a:gd name="T14" fmla="*/ 341 w 794"/>
                <a:gd name="T15" fmla="*/ 794 h 794"/>
                <a:gd name="T16" fmla="*/ 0 w 794"/>
                <a:gd name="T17" fmla="*/ 794 h 794"/>
                <a:gd name="T18" fmla="*/ 0 w 794"/>
                <a:gd name="T19" fmla="*/ 567 h 794"/>
                <a:gd name="T20" fmla="*/ 114 w 794"/>
                <a:gd name="T21" fmla="*/ 567 h 794"/>
                <a:gd name="T22" fmla="*/ 114 w 794"/>
                <a:gd name="T23" fmla="*/ 453 h 794"/>
                <a:gd name="T24" fmla="*/ 227 w 794"/>
                <a:gd name="T25" fmla="*/ 453 h 794"/>
                <a:gd name="T26" fmla="*/ 227 w 794"/>
                <a:gd name="T27" fmla="*/ 113 h 794"/>
                <a:gd name="T28" fmla="*/ 454 w 794"/>
                <a:gd name="T29" fmla="*/ 113 h 794"/>
                <a:gd name="T30" fmla="*/ 454 w 794"/>
                <a:gd name="T31" fmla="*/ 0 h 794"/>
                <a:gd name="T32" fmla="*/ 567 w 794"/>
                <a:gd name="T33" fmla="*/ 0 h 794"/>
                <a:gd name="T34" fmla="*/ 567 w 794"/>
                <a:gd name="T35" fmla="*/ 113 h 794"/>
                <a:gd name="T36" fmla="*/ 681 w 794"/>
                <a:gd name="T3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794">
                  <a:moveTo>
                    <a:pt x="681" y="113"/>
                  </a:moveTo>
                  <a:lnTo>
                    <a:pt x="68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341" y="680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20905133-9B3B-45B5-8DDB-B53009202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663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340 h 454"/>
                <a:gd name="T4" fmla="*/ 227 w 340"/>
                <a:gd name="T5" fmla="*/ 340 h 454"/>
                <a:gd name="T6" fmla="*/ 227 w 340"/>
                <a:gd name="T7" fmla="*/ 454 h 454"/>
                <a:gd name="T8" fmla="*/ 0 w 340"/>
                <a:gd name="T9" fmla="*/ 454 h 454"/>
                <a:gd name="T10" fmla="*/ 0 w 340"/>
                <a:gd name="T11" fmla="*/ 227 h 454"/>
                <a:gd name="T12" fmla="*/ 113 w 340"/>
                <a:gd name="T13" fmla="*/ 227 h 454"/>
                <a:gd name="T14" fmla="*/ 113 w 340"/>
                <a:gd name="T15" fmla="*/ 114 h 454"/>
                <a:gd name="T16" fmla="*/ 227 w 340"/>
                <a:gd name="T17" fmla="*/ 114 h 454"/>
                <a:gd name="T18" fmla="*/ 227 w 340"/>
                <a:gd name="T19" fmla="*/ 0 h 454"/>
                <a:gd name="T20" fmla="*/ 34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3B045B32-2F7F-42D3-A17C-979A76303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323"/>
              <a:ext cx="793" cy="794"/>
            </a:xfrm>
            <a:custGeom>
              <a:avLst/>
              <a:gdLst>
                <a:gd name="T0" fmla="*/ 680 w 793"/>
                <a:gd name="T1" fmla="*/ 340 h 794"/>
                <a:gd name="T2" fmla="*/ 680 w 793"/>
                <a:gd name="T3" fmla="*/ 227 h 794"/>
                <a:gd name="T4" fmla="*/ 793 w 793"/>
                <a:gd name="T5" fmla="*/ 227 h 794"/>
                <a:gd name="T6" fmla="*/ 793 w 793"/>
                <a:gd name="T7" fmla="*/ 113 h 794"/>
                <a:gd name="T8" fmla="*/ 793 w 793"/>
                <a:gd name="T9" fmla="*/ 0 h 794"/>
                <a:gd name="T10" fmla="*/ 680 w 793"/>
                <a:gd name="T11" fmla="*/ 0 h 794"/>
                <a:gd name="T12" fmla="*/ 680 w 793"/>
                <a:gd name="T13" fmla="*/ 113 h 794"/>
                <a:gd name="T14" fmla="*/ 567 w 793"/>
                <a:gd name="T15" fmla="*/ 113 h 794"/>
                <a:gd name="T16" fmla="*/ 567 w 793"/>
                <a:gd name="T17" fmla="*/ 227 h 794"/>
                <a:gd name="T18" fmla="*/ 453 w 793"/>
                <a:gd name="T19" fmla="*/ 227 h 794"/>
                <a:gd name="T20" fmla="*/ 453 w 793"/>
                <a:gd name="T21" fmla="*/ 340 h 794"/>
                <a:gd name="T22" fmla="*/ 340 w 793"/>
                <a:gd name="T23" fmla="*/ 340 h 794"/>
                <a:gd name="T24" fmla="*/ 340 w 793"/>
                <a:gd name="T25" fmla="*/ 227 h 794"/>
                <a:gd name="T26" fmla="*/ 226 w 793"/>
                <a:gd name="T27" fmla="*/ 227 h 794"/>
                <a:gd name="T28" fmla="*/ 226 w 793"/>
                <a:gd name="T29" fmla="*/ 340 h 794"/>
                <a:gd name="T30" fmla="*/ 0 w 793"/>
                <a:gd name="T31" fmla="*/ 340 h 794"/>
                <a:gd name="T32" fmla="*/ 0 w 793"/>
                <a:gd name="T33" fmla="*/ 680 h 794"/>
                <a:gd name="T34" fmla="*/ 226 w 793"/>
                <a:gd name="T35" fmla="*/ 680 h 794"/>
                <a:gd name="T36" fmla="*/ 226 w 793"/>
                <a:gd name="T37" fmla="*/ 794 h 794"/>
                <a:gd name="T38" fmla="*/ 340 w 793"/>
                <a:gd name="T39" fmla="*/ 794 h 794"/>
                <a:gd name="T40" fmla="*/ 340 w 793"/>
                <a:gd name="T41" fmla="*/ 567 h 794"/>
                <a:gd name="T42" fmla="*/ 453 w 793"/>
                <a:gd name="T43" fmla="*/ 567 h 794"/>
                <a:gd name="T44" fmla="*/ 453 w 793"/>
                <a:gd name="T45" fmla="*/ 454 h 794"/>
                <a:gd name="T46" fmla="*/ 567 w 793"/>
                <a:gd name="T47" fmla="*/ 454 h 794"/>
                <a:gd name="T48" fmla="*/ 567 w 793"/>
                <a:gd name="T49" fmla="*/ 340 h 794"/>
                <a:gd name="T50" fmla="*/ 680 w 793"/>
                <a:gd name="T51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3" h="794">
                  <a:moveTo>
                    <a:pt x="680" y="340"/>
                  </a:moveTo>
                  <a:lnTo>
                    <a:pt x="680" y="227"/>
                  </a:lnTo>
                  <a:lnTo>
                    <a:pt x="793" y="227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EDF59A0F-B5BE-474C-805D-595CDF43A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210"/>
              <a:ext cx="680" cy="793"/>
            </a:xfrm>
            <a:custGeom>
              <a:avLst/>
              <a:gdLst>
                <a:gd name="T0" fmla="*/ 227 w 680"/>
                <a:gd name="T1" fmla="*/ 0 h 793"/>
                <a:gd name="T2" fmla="*/ 227 w 680"/>
                <a:gd name="T3" fmla="*/ 226 h 793"/>
                <a:gd name="T4" fmla="*/ 113 w 680"/>
                <a:gd name="T5" fmla="*/ 226 h 793"/>
                <a:gd name="T6" fmla="*/ 113 w 680"/>
                <a:gd name="T7" fmla="*/ 340 h 793"/>
                <a:gd name="T8" fmla="*/ 0 w 680"/>
                <a:gd name="T9" fmla="*/ 340 h 793"/>
                <a:gd name="T10" fmla="*/ 0 w 680"/>
                <a:gd name="T11" fmla="*/ 680 h 793"/>
                <a:gd name="T12" fmla="*/ 113 w 680"/>
                <a:gd name="T13" fmla="*/ 680 h 793"/>
                <a:gd name="T14" fmla="*/ 113 w 680"/>
                <a:gd name="T15" fmla="*/ 793 h 793"/>
                <a:gd name="T16" fmla="*/ 340 w 680"/>
                <a:gd name="T17" fmla="*/ 793 h 793"/>
                <a:gd name="T18" fmla="*/ 340 w 680"/>
                <a:gd name="T19" fmla="*/ 453 h 793"/>
                <a:gd name="T20" fmla="*/ 567 w 680"/>
                <a:gd name="T21" fmla="*/ 453 h 793"/>
                <a:gd name="T22" fmla="*/ 567 w 680"/>
                <a:gd name="T23" fmla="*/ 226 h 793"/>
                <a:gd name="T24" fmla="*/ 680 w 680"/>
                <a:gd name="T25" fmla="*/ 226 h 793"/>
                <a:gd name="T26" fmla="*/ 680 w 680"/>
                <a:gd name="T27" fmla="*/ 0 h 793"/>
                <a:gd name="T28" fmla="*/ 227 w 680"/>
                <a:gd name="T29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793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6A8DA495-C911-4FC3-A491-4AB6937A8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096"/>
              <a:ext cx="907" cy="1248"/>
            </a:xfrm>
            <a:custGeom>
              <a:avLst/>
              <a:gdLst>
                <a:gd name="T0" fmla="*/ 907 w 907"/>
                <a:gd name="T1" fmla="*/ 0 h 1248"/>
                <a:gd name="T2" fmla="*/ 907 w 907"/>
                <a:gd name="T3" fmla="*/ 340 h 1248"/>
                <a:gd name="T4" fmla="*/ 793 w 907"/>
                <a:gd name="T5" fmla="*/ 340 h 1248"/>
                <a:gd name="T6" fmla="*/ 793 w 907"/>
                <a:gd name="T7" fmla="*/ 454 h 1248"/>
                <a:gd name="T8" fmla="*/ 680 w 907"/>
                <a:gd name="T9" fmla="*/ 454 h 1248"/>
                <a:gd name="T10" fmla="*/ 680 w 907"/>
                <a:gd name="T11" fmla="*/ 1021 h 1248"/>
                <a:gd name="T12" fmla="*/ 567 w 907"/>
                <a:gd name="T13" fmla="*/ 1021 h 1248"/>
                <a:gd name="T14" fmla="*/ 567 w 907"/>
                <a:gd name="T15" fmla="*/ 1248 h 1248"/>
                <a:gd name="T16" fmla="*/ 453 w 907"/>
                <a:gd name="T17" fmla="*/ 1248 h 1248"/>
                <a:gd name="T18" fmla="*/ 453 w 907"/>
                <a:gd name="T19" fmla="*/ 1134 h 1248"/>
                <a:gd name="T20" fmla="*/ 340 w 907"/>
                <a:gd name="T21" fmla="*/ 1134 h 1248"/>
                <a:gd name="T22" fmla="*/ 340 w 907"/>
                <a:gd name="T23" fmla="*/ 1021 h 1248"/>
                <a:gd name="T24" fmla="*/ 0 w 907"/>
                <a:gd name="T25" fmla="*/ 1021 h 1248"/>
                <a:gd name="T26" fmla="*/ 0 w 907"/>
                <a:gd name="T27" fmla="*/ 907 h 1248"/>
                <a:gd name="T28" fmla="*/ 113 w 907"/>
                <a:gd name="T29" fmla="*/ 907 h 1248"/>
                <a:gd name="T30" fmla="*/ 113 w 907"/>
                <a:gd name="T31" fmla="*/ 454 h 1248"/>
                <a:gd name="T32" fmla="*/ 226 w 907"/>
                <a:gd name="T33" fmla="*/ 454 h 1248"/>
                <a:gd name="T34" fmla="*/ 226 w 907"/>
                <a:gd name="T35" fmla="*/ 340 h 1248"/>
                <a:gd name="T36" fmla="*/ 453 w 907"/>
                <a:gd name="T37" fmla="*/ 340 h 1248"/>
                <a:gd name="T38" fmla="*/ 453 w 907"/>
                <a:gd name="T39" fmla="*/ 227 h 1248"/>
                <a:gd name="T40" fmla="*/ 567 w 907"/>
                <a:gd name="T41" fmla="*/ 227 h 1248"/>
                <a:gd name="T42" fmla="*/ 567 w 907"/>
                <a:gd name="T43" fmla="*/ 114 h 1248"/>
                <a:gd name="T44" fmla="*/ 680 w 907"/>
                <a:gd name="T45" fmla="*/ 114 h 1248"/>
                <a:gd name="T46" fmla="*/ 680 w 907"/>
                <a:gd name="T47" fmla="*/ 0 h 1248"/>
                <a:gd name="T48" fmla="*/ 907 w 907"/>
                <a:gd name="T4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907" y="0"/>
                  </a:moveTo>
                  <a:lnTo>
                    <a:pt x="90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51FA2630-7052-4F88-BF69-02E525434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096"/>
              <a:ext cx="567" cy="907"/>
            </a:xfrm>
            <a:custGeom>
              <a:avLst/>
              <a:gdLst>
                <a:gd name="T0" fmla="*/ 0 w 567"/>
                <a:gd name="T1" fmla="*/ 0 h 907"/>
                <a:gd name="T2" fmla="*/ 0 w 567"/>
                <a:gd name="T3" fmla="*/ 340 h 907"/>
                <a:gd name="T4" fmla="*/ 113 w 567"/>
                <a:gd name="T5" fmla="*/ 340 h 907"/>
                <a:gd name="T6" fmla="*/ 113 w 567"/>
                <a:gd name="T7" fmla="*/ 567 h 907"/>
                <a:gd name="T8" fmla="*/ 226 w 567"/>
                <a:gd name="T9" fmla="*/ 567 h 907"/>
                <a:gd name="T10" fmla="*/ 226 w 567"/>
                <a:gd name="T11" fmla="*/ 907 h 907"/>
                <a:gd name="T12" fmla="*/ 567 w 567"/>
                <a:gd name="T13" fmla="*/ 907 h 907"/>
                <a:gd name="T14" fmla="*/ 567 w 567"/>
                <a:gd name="T15" fmla="*/ 567 h 907"/>
                <a:gd name="T16" fmla="*/ 453 w 567"/>
                <a:gd name="T17" fmla="*/ 567 h 907"/>
                <a:gd name="T18" fmla="*/ 453 w 567"/>
                <a:gd name="T19" fmla="*/ 227 h 907"/>
                <a:gd name="T20" fmla="*/ 226 w 567"/>
                <a:gd name="T21" fmla="*/ 227 h 907"/>
                <a:gd name="T22" fmla="*/ 226 w 567"/>
                <a:gd name="T23" fmla="*/ 0 h 907"/>
                <a:gd name="T24" fmla="*/ 0 w 567"/>
                <a:gd name="T2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E309F289-DFF2-42C0-82AB-54B7A1FA8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302"/>
              <a:ext cx="567" cy="794"/>
            </a:xfrm>
            <a:custGeom>
              <a:avLst/>
              <a:gdLst>
                <a:gd name="T0" fmla="*/ 113 w 567"/>
                <a:gd name="T1" fmla="*/ 0 h 794"/>
                <a:gd name="T2" fmla="*/ 113 w 567"/>
                <a:gd name="T3" fmla="*/ 114 h 794"/>
                <a:gd name="T4" fmla="*/ 0 w 567"/>
                <a:gd name="T5" fmla="*/ 114 h 794"/>
                <a:gd name="T6" fmla="*/ 0 w 567"/>
                <a:gd name="T7" fmla="*/ 227 h 794"/>
                <a:gd name="T8" fmla="*/ 113 w 567"/>
                <a:gd name="T9" fmla="*/ 227 h 794"/>
                <a:gd name="T10" fmla="*/ 113 w 567"/>
                <a:gd name="T11" fmla="*/ 454 h 794"/>
                <a:gd name="T12" fmla="*/ 227 w 567"/>
                <a:gd name="T13" fmla="*/ 454 h 794"/>
                <a:gd name="T14" fmla="*/ 227 w 567"/>
                <a:gd name="T15" fmla="*/ 681 h 794"/>
                <a:gd name="T16" fmla="*/ 340 w 567"/>
                <a:gd name="T17" fmla="*/ 681 h 794"/>
                <a:gd name="T18" fmla="*/ 340 w 567"/>
                <a:gd name="T19" fmla="*/ 794 h 794"/>
                <a:gd name="T20" fmla="*/ 567 w 567"/>
                <a:gd name="T21" fmla="*/ 794 h 794"/>
                <a:gd name="T22" fmla="*/ 567 w 567"/>
                <a:gd name="T23" fmla="*/ 227 h 794"/>
                <a:gd name="T24" fmla="*/ 340 w 567"/>
                <a:gd name="T25" fmla="*/ 227 h 794"/>
                <a:gd name="T26" fmla="*/ 340 w 567"/>
                <a:gd name="T27" fmla="*/ 0 h 794"/>
                <a:gd name="T28" fmla="*/ 113 w 56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84689BCD-1557-4CC3-913F-227FB849C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02"/>
              <a:ext cx="1134" cy="908"/>
            </a:xfrm>
            <a:custGeom>
              <a:avLst/>
              <a:gdLst>
                <a:gd name="T0" fmla="*/ 0 w 1134"/>
                <a:gd name="T1" fmla="*/ 0 h 908"/>
                <a:gd name="T2" fmla="*/ 340 w 1134"/>
                <a:gd name="T3" fmla="*/ 0 h 908"/>
                <a:gd name="T4" fmla="*/ 340 w 1134"/>
                <a:gd name="T5" fmla="*/ 114 h 908"/>
                <a:gd name="T6" fmla="*/ 680 w 1134"/>
                <a:gd name="T7" fmla="*/ 114 h 908"/>
                <a:gd name="T8" fmla="*/ 680 w 1134"/>
                <a:gd name="T9" fmla="*/ 227 h 908"/>
                <a:gd name="T10" fmla="*/ 907 w 1134"/>
                <a:gd name="T11" fmla="*/ 227 h 908"/>
                <a:gd name="T12" fmla="*/ 907 w 1134"/>
                <a:gd name="T13" fmla="*/ 114 h 908"/>
                <a:gd name="T14" fmla="*/ 1134 w 1134"/>
                <a:gd name="T15" fmla="*/ 114 h 908"/>
                <a:gd name="T16" fmla="*/ 1134 w 1134"/>
                <a:gd name="T17" fmla="*/ 454 h 908"/>
                <a:gd name="T18" fmla="*/ 1021 w 1134"/>
                <a:gd name="T19" fmla="*/ 454 h 908"/>
                <a:gd name="T20" fmla="*/ 1021 w 1134"/>
                <a:gd name="T21" fmla="*/ 681 h 908"/>
                <a:gd name="T22" fmla="*/ 680 w 1134"/>
                <a:gd name="T23" fmla="*/ 681 h 908"/>
                <a:gd name="T24" fmla="*/ 680 w 1134"/>
                <a:gd name="T25" fmla="*/ 794 h 908"/>
                <a:gd name="T26" fmla="*/ 567 w 1134"/>
                <a:gd name="T27" fmla="*/ 794 h 908"/>
                <a:gd name="T28" fmla="*/ 567 w 1134"/>
                <a:gd name="T29" fmla="*/ 908 h 908"/>
                <a:gd name="T30" fmla="*/ 340 w 1134"/>
                <a:gd name="T31" fmla="*/ 908 h 908"/>
                <a:gd name="T32" fmla="*/ 340 w 1134"/>
                <a:gd name="T33" fmla="*/ 794 h 908"/>
                <a:gd name="T34" fmla="*/ 227 w 1134"/>
                <a:gd name="T35" fmla="*/ 794 h 908"/>
                <a:gd name="T36" fmla="*/ 227 w 1134"/>
                <a:gd name="T37" fmla="*/ 227 h 908"/>
                <a:gd name="T38" fmla="*/ 0 w 1134"/>
                <a:gd name="T39" fmla="*/ 227 h 908"/>
                <a:gd name="T40" fmla="*/ 0 w 1134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8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AD3C6697-3044-471E-A2F0-734311AFD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529"/>
              <a:ext cx="1815" cy="1134"/>
            </a:xfrm>
            <a:custGeom>
              <a:avLst/>
              <a:gdLst>
                <a:gd name="T0" fmla="*/ 1701 w 1815"/>
                <a:gd name="T1" fmla="*/ 0 h 1134"/>
                <a:gd name="T2" fmla="*/ 1361 w 1815"/>
                <a:gd name="T3" fmla="*/ 0 h 1134"/>
                <a:gd name="T4" fmla="*/ 1361 w 1815"/>
                <a:gd name="T5" fmla="*/ 114 h 1134"/>
                <a:gd name="T6" fmla="*/ 1021 w 1815"/>
                <a:gd name="T7" fmla="*/ 114 h 1134"/>
                <a:gd name="T8" fmla="*/ 1021 w 1815"/>
                <a:gd name="T9" fmla="*/ 227 h 1134"/>
                <a:gd name="T10" fmla="*/ 908 w 1815"/>
                <a:gd name="T11" fmla="*/ 227 h 1134"/>
                <a:gd name="T12" fmla="*/ 908 w 1815"/>
                <a:gd name="T13" fmla="*/ 454 h 1134"/>
                <a:gd name="T14" fmla="*/ 567 w 1815"/>
                <a:gd name="T15" fmla="*/ 454 h 1134"/>
                <a:gd name="T16" fmla="*/ 567 w 1815"/>
                <a:gd name="T17" fmla="*/ 567 h 1134"/>
                <a:gd name="T18" fmla="*/ 454 w 1815"/>
                <a:gd name="T19" fmla="*/ 567 h 1134"/>
                <a:gd name="T20" fmla="*/ 454 w 1815"/>
                <a:gd name="T21" fmla="*/ 681 h 1134"/>
                <a:gd name="T22" fmla="*/ 227 w 1815"/>
                <a:gd name="T23" fmla="*/ 681 h 1134"/>
                <a:gd name="T24" fmla="*/ 227 w 1815"/>
                <a:gd name="T25" fmla="*/ 567 h 1134"/>
                <a:gd name="T26" fmla="*/ 0 w 1815"/>
                <a:gd name="T27" fmla="*/ 567 h 1134"/>
                <a:gd name="T28" fmla="*/ 0 w 1815"/>
                <a:gd name="T29" fmla="*/ 794 h 1134"/>
                <a:gd name="T30" fmla="*/ 227 w 1815"/>
                <a:gd name="T31" fmla="*/ 794 h 1134"/>
                <a:gd name="T32" fmla="*/ 227 w 1815"/>
                <a:gd name="T33" fmla="*/ 1134 h 1134"/>
                <a:gd name="T34" fmla="*/ 567 w 1815"/>
                <a:gd name="T35" fmla="*/ 1134 h 1134"/>
                <a:gd name="T36" fmla="*/ 567 w 1815"/>
                <a:gd name="T37" fmla="*/ 1021 h 1134"/>
                <a:gd name="T38" fmla="*/ 681 w 1815"/>
                <a:gd name="T39" fmla="*/ 1021 h 1134"/>
                <a:gd name="T40" fmla="*/ 681 w 1815"/>
                <a:gd name="T41" fmla="*/ 1134 h 1134"/>
                <a:gd name="T42" fmla="*/ 794 w 1815"/>
                <a:gd name="T43" fmla="*/ 1134 h 1134"/>
                <a:gd name="T44" fmla="*/ 794 w 1815"/>
                <a:gd name="T45" fmla="*/ 1021 h 1134"/>
                <a:gd name="T46" fmla="*/ 908 w 1815"/>
                <a:gd name="T47" fmla="*/ 1021 h 1134"/>
                <a:gd name="T48" fmla="*/ 908 w 1815"/>
                <a:gd name="T49" fmla="*/ 907 h 1134"/>
                <a:gd name="T50" fmla="*/ 1021 w 1815"/>
                <a:gd name="T51" fmla="*/ 907 h 1134"/>
                <a:gd name="T52" fmla="*/ 1021 w 1815"/>
                <a:gd name="T53" fmla="*/ 794 h 1134"/>
                <a:gd name="T54" fmla="*/ 1134 w 1815"/>
                <a:gd name="T55" fmla="*/ 794 h 1134"/>
                <a:gd name="T56" fmla="*/ 1134 w 1815"/>
                <a:gd name="T57" fmla="*/ 907 h 1134"/>
                <a:gd name="T58" fmla="*/ 1361 w 1815"/>
                <a:gd name="T59" fmla="*/ 907 h 1134"/>
                <a:gd name="T60" fmla="*/ 1361 w 1815"/>
                <a:gd name="T61" fmla="*/ 794 h 1134"/>
                <a:gd name="T62" fmla="*/ 1475 w 1815"/>
                <a:gd name="T63" fmla="*/ 794 h 1134"/>
                <a:gd name="T64" fmla="*/ 1475 w 1815"/>
                <a:gd name="T65" fmla="*/ 681 h 1134"/>
                <a:gd name="T66" fmla="*/ 1588 w 1815"/>
                <a:gd name="T67" fmla="*/ 681 h 1134"/>
                <a:gd name="T68" fmla="*/ 1588 w 1815"/>
                <a:gd name="T69" fmla="*/ 567 h 1134"/>
                <a:gd name="T70" fmla="*/ 1815 w 1815"/>
                <a:gd name="T71" fmla="*/ 567 h 1134"/>
                <a:gd name="T72" fmla="*/ 1815 w 1815"/>
                <a:gd name="T73" fmla="*/ 114 h 1134"/>
                <a:gd name="T74" fmla="*/ 1701 w 1815"/>
                <a:gd name="T75" fmla="*/ 114 h 1134"/>
                <a:gd name="T76" fmla="*/ 1701 w 1815"/>
                <a:gd name="T7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15" h="1134">
                  <a:moveTo>
                    <a:pt x="1701" y="0"/>
                  </a:moveTo>
                  <a:lnTo>
                    <a:pt x="1361" y="0"/>
                  </a:lnTo>
                  <a:lnTo>
                    <a:pt x="136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815" y="567"/>
                  </a:lnTo>
                  <a:lnTo>
                    <a:pt x="1815" y="114"/>
                  </a:lnTo>
                  <a:lnTo>
                    <a:pt x="1701" y="114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0A72FCC9-8376-4BE9-8C6A-1CD85DCAB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323"/>
              <a:ext cx="907" cy="1021"/>
            </a:xfrm>
            <a:custGeom>
              <a:avLst/>
              <a:gdLst>
                <a:gd name="T0" fmla="*/ 681 w 907"/>
                <a:gd name="T1" fmla="*/ 0 h 1021"/>
                <a:gd name="T2" fmla="*/ 114 w 907"/>
                <a:gd name="T3" fmla="*/ 0 h 1021"/>
                <a:gd name="T4" fmla="*/ 114 w 907"/>
                <a:gd name="T5" fmla="*/ 113 h 1021"/>
                <a:gd name="T6" fmla="*/ 0 w 907"/>
                <a:gd name="T7" fmla="*/ 113 h 1021"/>
                <a:gd name="T8" fmla="*/ 0 w 907"/>
                <a:gd name="T9" fmla="*/ 227 h 1021"/>
                <a:gd name="T10" fmla="*/ 114 w 907"/>
                <a:gd name="T11" fmla="*/ 227 h 1021"/>
                <a:gd name="T12" fmla="*/ 114 w 907"/>
                <a:gd name="T13" fmla="*/ 454 h 1021"/>
                <a:gd name="T14" fmla="*/ 340 w 907"/>
                <a:gd name="T15" fmla="*/ 454 h 1021"/>
                <a:gd name="T16" fmla="*/ 340 w 907"/>
                <a:gd name="T17" fmla="*/ 680 h 1021"/>
                <a:gd name="T18" fmla="*/ 227 w 907"/>
                <a:gd name="T19" fmla="*/ 680 h 1021"/>
                <a:gd name="T20" fmla="*/ 227 w 907"/>
                <a:gd name="T21" fmla="*/ 794 h 1021"/>
                <a:gd name="T22" fmla="*/ 340 w 907"/>
                <a:gd name="T23" fmla="*/ 794 h 1021"/>
                <a:gd name="T24" fmla="*/ 340 w 907"/>
                <a:gd name="T25" fmla="*/ 1021 h 1021"/>
                <a:gd name="T26" fmla="*/ 567 w 907"/>
                <a:gd name="T27" fmla="*/ 1021 h 1021"/>
                <a:gd name="T28" fmla="*/ 567 w 907"/>
                <a:gd name="T29" fmla="*/ 907 h 1021"/>
                <a:gd name="T30" fmla="*/ 794 w 907"/>
                <a:gd name="T31" fmla="*/ 907 h 1021"/>
                <a:gd name="T32" fmla="*/ 794 w 907"/>
                <a:gd name="T33" fmla="*/ 794 h 1021"/>
                <a:gd name="T34" fmla="*/ 907 w 907"/>
                <a:gd name="T35" fmla="*/ 794 h 1021"/>
                <a:gd name="T36" fmla="*/ 907 w 907"/>
                <a:gd name="T37" fmla="*/ 340 h 1021"/>
                <a:gd name="T38" fmla="*/ 794 w 907"/>
                <a:gd name="T39" fmla="*/ 340 h 1021"/>
                <a:gd name="T40" fmla="*/ 794 w 907"/>
                <a:gd name="T41" fmla="*/ 113 h 1021"/>
                <a:gd name="T42" fmla="*/ 681 w 907"/>
                <a:gd name="T43" fmla="*/ 113 h 1021"/>
                <a:gd name="T44" fmla="*/ 681 w 907"/>
                <a:gd name="T45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1021">
                  <a:moveTo>
                    <a:pt x="68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FC004EEA-668E-4184-A9AB-FC60FC950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453 w 907"/>
                <a:gd name="T1" fmla="*/ 0 h 794"/>
                <a:gd name="T2" fmla="*/ 453 w 907"/>
                <a:gd name="T3" fmla="*/ 340 h 794"/>
                <a:gd name="T4" fmla="*/ 0 w 907"/>
                <a:gd name="T5" fmla="*/ 340 h 794"/>
                <a:gd name="T6" fmla="*/ 0 w 907"/>
                <a:gd name="T7" fmla="*/ 567 h 794"/>
                <a:gd name="T8" fmla="*/ 113 w 907"/>
                <a:gd name="T9" fmla="*/ 567 h 794"/>
                <a:gd name="T10" fmla="*/ 113 w 907"/>
                <a:gd name="T11" fmla="*/ 681 h 794"/>
                <a:gd name="T12" fmla="*/ 340 w 907"/>
                <a:gd name="T13" fmla="*/ 681 h 794"/>
                <a:gd name="T14" fmla="*/ 340 w 907"/>
                <a:gd name="T15" fmla="*/ 794 h 794"/>
                <a:gd name="T16" fmla="*/ 794 w 907"/>
                <a:gd name="T17" fmla="*/ 794 h 794"/>
                <a:gd name="T18" fmla="*/ 794 w 907"/>
                <a:gd name="T19" fmla="*/ 567 h 794"/>
                <a:gd name="T20" fmla="*/ 907 w 907"/>
                <a:gd name="T21" fmla="*/ 567 h 794"/>
                <a:gd name="T22" fmla="*/ 907 w 907"/>
                <a:gd name="T23" fmla="*/ 454 h 794"/>
                <a:gd name="T24" fmla="*/ 794 w 907"/>
                <a:gd name="T25" fmla="*/ 454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0 h 794"/>
                <a:gd name="T32" fmla="*/ 453 w 907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453" y="0"/>
                  </a:moveTo>
                  <a:lnTo>
                    <a:pt x="45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928E6D26-989F-47B4-82BF-0C17D068D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529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0 w 567"/>
                <a:gd name="T3" fmla="*/ 0 h 340"/>
                <a:gd name="T4" fmla="*/ 0 w 567"/>
                <a:gd name="T5" fmla="*/ 227 h 340"/>
                <a:gd name="T6" fmla="*/ 114 w 567"/>
                <a:gd name="T7" fmla="*/ 227 h 340"/>
                <a:gd name="T8" fmla="*/ 114 w 567"/>
                <a:gd name="T9" fmla="*/ 340 h 340"/>
                <a:gd name="T10" fmla="*/ 567 w 567"/>
                <a:gd name="T11" fmla="*/ 340 h 340"/>
                <a:gd name="T12" fmla="*/ 567 w 567"/>
                <a:gd name="T13" fmla="*/ 0 h 340"/>
                <a:gd name="T14" fmla="*/ 454 w 567"/>
                <a:gd name="T1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1D365379-34CA-47D3-8FFF-E52CB8D55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29"/>
              <a:ext cx="1247" cy="1474"/>
            </a:xfrm>
            <a:custGeom>
              <a:avLst/>
              <a:gdLst>
                <a:gd name="T0" fmla="*/ 680 w 1247"/>
                <a:gd name="T1" fmla="*/ 0 h 1474"/>
                <a:gd name="T2" fmla="*/ 340 w 1247"/>
                <a:gd name="T3" fmla="*/ 0 h 1474"/>
                <a:gd name="T4" fmla="*/ 340 w 1247"/>
                <a:gd name="T5" fmla="*/ 227 h 1474"/>
                <a:gd name="T6" fmla="*/ 227 w 1247"/>
                <a:gd name="T7" fmla="*/ 227 h 1474"/>
                <a:gd name="T8" fmla="*/ 227 w 1247"/>
                <a:gd name="T9" fmla="*/ 114 h 1474"/>
                <a:gd name="T10" fmla="*/ 113 w 1247"/>
                <a:gd name="T11" fmla="*/ 114 h 1474"/>
                <a:gd name="T12" fmla="*/ 113 w 1247"/>
                <a:gd name="T13" fmla="*/ 340 h 1474"/>
                <a:gd name="T14" fmla="*/ 0 w 1247"/>
                <a:gd name="T15" fmla="*/ 340 h 1474"/>
                <a:gd name="T16" fmla="*/ 0 w 1247"/>
                <a:gd name="T17" fmla="*/ 567 h 1474"/>
                <a:gd name="T18" fmla="*/ 113 w 1247"/>
                <a:gd name="T19" fmla="*/ 567 h 1474"/>
                <a:gd name="T20" fmla="*/ 113 w 1247"/>
                <a:gd name="T21" fmla="*/ 681 h 1474"/>
                <a:gd name="T22" fmla="*/ 227 w 1247"/>
                <a:gd name="T23" fmla="*/ 681 h 1474"/>
                <a:gd name="T24" fmla="*/ 227 w 1247"/>
                <a:gd name="T25" fmla="*/ 794 h 1474"/>
                <a:gd name="T26" fmla="*/ 340 w 1247"/>
                <a:gd name="T27" fmla="*/ 794 h 1474"/>
                <a:gd name="T28" fmla="*/ 340 w 1247"/>
                <a:gd name="T29" fmla="*/ 907 h 1474"/>
                <a:gd name="T30" fmla="*/ 227 w 1247"/>
                <a:gd name="T31" fmla="*/ 907 h 1474"/>
                <a:gd name="T32" fmla="*/ 227 w 1247"/>
                <a:gd name="T33" fmla="*/ 1134 h 1474"/>
                <a:gd name="T34" fmla="*/ 340 w 1247"/>
                <a:gd name="T35" fmla="*/ 1134 h 1474"/>
                <a:gd name="T36" fmla="*/ 340 w 1247"/>
                <a:gd name="T37" fmla="*/ 1021 h 1474"/>
                <a:gd name="T38" fmla="*/ 454 w 1247"/>
                <a:gd name="T39" fmla="*/ 1021 h 1474"/>
                <a:gd name="T40" fmla="*/ 454 w 1247"/>
                <a:gd name="T41" fmla="*/ 1134 h 1474"/>
                <a:gd name="T42" fmla="*/ 567 w 1247"/>
                <a:gd name="T43" fmla="*/ 1134 h 1474"/>
                <a:gd name="T44" fmla="*/ 567 w 1247"/>
                <a:gd name="T45" fmla="*/ 1248 h 1474"/>
                <a:gd name="T46" fmla="*/ 907 w 1247"/>
                <a:gd name="T47" fmla="*/ 1248 h 1474"/>
                <a:gd name="T48" fmla="*/ 907 w 1247"/>
                <a:gd name="T49" fmla="*/ 1361 h 1474"/>
                <a:gd name="T50" fmla="*/ 1021 w 1247"/>
                <a:gd name="T51" fmla="*/ 1361 h 1474"/>
                <a:gd name="T52" fmla="*/ 1021 w 1247"/>
                <a:gd name="T53" fmla="*/ 1474 h 1474"/>
                <a:gd name="T54" fmla="*/ 1247 w 1247"/>
                <a:gd name="T55" fmla="*/ 1474 h 1474"/>
                <a:gd name="T56" fmla="*/ 1247 w 1247"/>
                <a:gd name="T57" fmla="*/ 1248 h 1474"/>
                <a:gd name="T58" fmla="*/ 1021 w 1247"/>
                <a:gd name="T59" fmla="*/ 1248 h 1474"/>
                <a:gd name="T60" fmla="*/ 1021 w 1247"/>
                <a:gd name="T61" fmla="*/ 1021 h 1474"/>
                <a:gd name="T62" fmla="*/ 907 w 1247"/>
                <a:gd name="T63" fmla="*/ 1021 h 1474"/>
                <a:gd name="T64" fmla="*/ 907 w 1247"/>
                <a:gd name="T65" fmla="*/ 907 h 1474"/>
                <a:gd name="T66" fmla="*/ 1021 w 1247"/>
                <a:gd name="T67" fmla="*/ 907 h 1474"/>
                <a:gd name="T68" fmla="*/ 1021 w 1247"/>
                <a:gd name="T69" fmla="*/ 794 h 1474"/>
                <a:gd name="T70" fmla="*/ 1134 w 1247"/>
                <a:gd name="T71" fmla="*/ 794 h 1474"/>
                <a:gd name="T72" fmla="*/ 1134 w 1247"/>
                <a:gd name="T73" fmla="*/ 681 h 1474"/>
                <a:gd name="T74" fmla="*/ 907 w 1247"/>
                <a:gd name="T75" fmla="*/ 681 h 1474"/>
                <a:gd name="T76" fmla="*/ 907 w 1247"/>
                <a:gd name="T77" fmla="*/ 567 h 1474"/>
                <a:gd name="T78" fmla="*/ 794 w 1247"/>
                <a:gd name="T79" fmla="*/ 567 h 1474"/>
                <a:gd name="T80" fmla="*/ 794 w 1247"/>
                <a:gd name="T81" fmla="*/ 227 h 1474"/>
                <a:gd name="T82" fmla="*/ 680 w 1247"/>
                <a:gd name="T83" fmla="*/ 227 h 1474"/>
                <a:gd name="T84" fmla="*/ 680 w 1247"/>
                <a:gd name="T8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1474">
                  <a:moveTo>
                    <a:pt x="68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248"/>
                  </a:lnTo>
                  <a:lnTo>
                    <a:pt x="907" y="1248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1474"/>
                  </a:lnTo>
                  <a:lnTo>
                    <a:pt x="1247" y="1474"/>
                  </a:lnTo>
                  <a:lnTo>
                    <a:pt x="1247" y="1248"/>
                  </a:lnTo>
                  <a:lnTo>
                    <a:pt x="1021" y="1248"/>
                  </a:lnTo>
                  <a:lnTo>
                    <a:pt x="1021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0A4215F2-06A3-4556-8F47-945CC2644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" y="5746"/>
              <a:ext cx="114" cy="226"/>
            </a:xfrm>
            <a:custGeom>
              <a:avLst/>
              <a:gdLst>
                <a:gd name="T0" fmla="*/ 0 w 114"/>
                <a:gd name="T1" fmla="*/ 0 h 226"/>
                <a:gd name="T2" fmla="*/ 0 w 114"/>
                <a:gd name="T3" fmla="*/ 226 h 226"/>
                <a:gd name="T4" fmla="*/ 114 w 114"/>
                <a:gd name="T5" fmla="*/ 226 h 226"/>
                <a:gd name="T6" fmla="*/ 114 w 114"/>
                <a:gd name="T7" fmla="*/ 0 h 226"/>
                <a:gd name="T8" fmla="*/ 0 w 114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6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496" name="Text Box 40">
            <a:extLst>
              <a:ext uri="{FF2B5EF4-FFF2-40B4-BE49-F238E27FC236}">
                <a16:creationId xmlns:a16="http://schemas.microsoft.com/office/drawing/2014/main" id="{A08F95D7-CBA2-473E-AC80-1695B4AB1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9300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19497" name="Group 41">
            <a:extLst>
              <a:ext uri="{FF2B5EF4-FFF2-40B4-BE49-F238E27FC236}">
                <a16:creationId xmlns:a16="http://schemas.microsoft.com/office/drawing/2014/main" id="{703C7BF0-EB58-4069-9805-954E18554433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8447088"/>
            <a:ext cx="530225" cy="133350"/>
            <a:chOff x="4712" y="2910"/>
            <a:chExt cx="334" cy="84"/>
          </a:xfrm>
        </p:grpSpPr>
        <p:sp>
          <p:nvSpPr>
            <p:cNvPr id="19498" name="WordArt 42">
              <a:extLst>
                <a:ext uri="{FF2B5EF4-FFF2-40B4-BE49-F238E27FC236}">
                  <a16:creationId xmlns:a16="http://schemas.microsoft.com/office/drawing/2014/main" id="{9C949800-7436-4D63-B390-039374EA4E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19499" name="WordArt 43">
              <a:extLst>
                <a:ext uri="{FF2B5EF4-FFF2-40B4-BE49-F238E27FC236}">
                  <a16:creationId xmlns:a16="http://schemas.microsoft.com/office/drawing/2014/main" id="{0CF83241-A956-40BF-B489-EB9D964410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19500" name="Group 44">
            <a:extLst>
              <a:ext uri="{FF2B5EF4-FFF2-40B4-BE49-F238E27FC236}">
                <a16:creationId xmlns:a16="http://schemas.microsoft.com/office/drawing/2014/main" id="{0AC462F4-B907-4F94-AA44-968E8DFC8D1C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2730500"/>
            <a:ext cx="396875" cy="133350"/>
            <a:chOff x="4315" y="2966"/>
            <a:chExt cx="250" cy="84"/>
          </a:xfrm>
        </p:grpSpPr>
        <p:sp>
          <p:nvSpPr>
            <p:cNvPr id="19501" name="WordArt 45">
              <a:extLst>
                <a:ext uri="{FF2B5EF4-FFF2-40B4-BE49-F238E27FC236}">
                  <a16:creationId xmlns:a16="http://schemas.microsoft.com/office/drawing/2014/main" id="{81387B05-7760-43E9-846D-7AB8583015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19502" name="WordArt 46">
              <a:extLst>
                <a:ext uri="{FF2B5EF4-FFF2-40B4-BE49-F238E27FC236}">
                  <a16:creationId xmlns:a16="http://schemas.microsoft.com/office/drawing/2014/main" id="{31762E79-3B6E-49EF-A56D-FAC31318B3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19503" name="Group 47">
            <a:extLst>
              <a:ext uri="{FF2B5EF4-FFF2-40B4-BE49-F238E27FC236}">
                <a16:creationId xmlns:a16="http://schemas.microsoft.com/office/drawing/2014/main" id="{2A1CEF8A-24D4-410E-98F3-740420D50378}"/>
              </a:ext>
            </a:extLst>
          </p:cNvPr>
          <p:cNvGrpSpPr>
            <a:grpSpLocks/>
          </p:cNvGrpSpPr>
          <p:nvPr/>
        </p:nvGrpSpPr>
        <p:grpSpPr bwMode="auto">
          <a:xfrm>
            <a:off x="2349500" y="6421438"/>
            <a:ext cx="530225" cy="133350"/>
            <a:chOff x="4769" y="3111"/>
            <a:chExt cx="334" cy="84"/>
          </a:xfrm>
        </p:grpSpPr>
        <p:sp>
          <p:nvSpPr>
            <p:cNvPr id="19504" name="WordArt 48">
              <a:extLst>
                <a:ext uri="{FF2B5EF4-FFF2-40B4-BE49-F238E27FC236}">
                  <a16:creationId xmlns:a16="http://schemas.microsoft.com/office/drawing/2014/main" id="{75BA14C3-1B5D-41D0-BA89-2DC47DF56D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FD971536-495B-44B1-8AF3-0BDC74A8C1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19506" name="Group 50">
            <a:extLst>
              <a:ext uri="{FF2B5EF4-FFF2-40B4-BE49-F238E27FC236}">
                <a16:creationId xmlns:a16="http://schemas.microsoft.com/office/drawing/2014/main" id="{1058A03C-10EF-4CBA-91E3-2B09ECB46961}"/>
              </a:ext>
            </a:extLst>
          </p:cNvPr>
          <p:cNvGrpSpPr>
            <a:grpSpLocks/>
          </p:cNvGrpSpPr>
          <p:nvPr/>
        </p:nvGrpSpPr>
        <p:grpSpPr bwMode="auto">
          <a:xfrm>
            <a:off x="5283200" y="3946525"/>
            <a:ext cx="396875" cy="133350"/>
            <a:chOff x="4372" y="3167"/>
            <a:chExt cx="250" cy="84"/>
          </a:xfrm>
        </p:grpSpPr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9B6B267B-67E1-4A48-9A3A-6D74AB769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A51220AB-A18C-40B1-9BD4-673B12B6D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F259F1B0-3C43-4934-BFA7-76C1AD9A58E5}"/>
              </a:ext>
            </a:extLst>
          </p:cNvPr>
          <p:cNvGrpSpPr>
            <a:grpSpLocks/>
          </p:cNvGrpSpPr>
          <p:nvPr/>
        </p:nvGrpSpPr>
        <p:grpSpPr bwMode="auto">
          <a:xfrm>
            <a:off x="10810875" y="4260850"/>
            <a:ext cx="396875" cy="133350"/>
            <a:chOff x="3975" y="2967"/>
            <a:chExt cx="250" cy="84"/>
          </a:xfrm>
        </p:grpSpPr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8DE9E275-F358-4D9A-9B14-EC7AD191ED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24CBE1A8-A419-47C9-9524-3309DE1F7C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969598E5-5595-4345-8501-3F557B521E49}"/>
              </a:ext>
            </a:extLst>
          </p:cNvPr>
          <p:cNvGrpSpPr>
            <a:grpSpLocks/>
          </p:cNvGrpSpPr>
          <p:nvPr/>
        </p:nvGrpSpPr>
        <p:grpSpPr bwMode="auto">
          <a:xfrm>
            <a:off x="5949950" y="3449638"/>
            <a:ext cx="396875" cy="133350"/>
            <a:chOff x="4032" y="3168"/>
            <a:chExt cx="250" cy="84"/>
          </a:xfrm>
        </p:grpSpPr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782C6D8C-380B-461A-A1C1-2FA0C8947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7F9B20E8-6981-4272-81A2-3BC5B714FA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B7AF52CA-D2B8-40AF-88E3-F77B3C6357A5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2820988"/>
            <a:ext cx="396875" cy="133350"/>
            <a:chOff x="3634" y="2967"/>
            <a:chExt cx="250" cy="84"/>
          </a:xfrm>
        </p:grpSpPr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D91CCAF8-3B0F-4F6D-842F-D6D1F9770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896873D3-8D6C-4E13-886D-CDC6A11DB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19518" name="Group 62">
            <a:extLst>
              <a:ext uri="{FF2B5EF4-FFF2-40B4-BE49-F238E27FC236}">
                <a16:creationId xmlns:a16="http://schemas.microsoft.com/office/drawing/2014/main" id="{2BCC9B35-7CBF-43FA-A683-D3D3BB0350CF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2549525"/>
            <a:ext cx="396875" cy="133350"/>
            <a:chOff x="3691" y="3168"/>
            <a:chExt cx="250" cy="84"/>
          </a:xfrm>
        </p:grpSpPr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1F041C36-73CF-4A25-BD65-8F8FE02C9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6139E716-1560-4949-B9A0-CC6DD49095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B119C648-D8E2-4137-A2B9-9F370391C730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4079875"/>
            <a:ext cx="530225" cy="133350"/>
            <a:chOff x="4712" y="3363"/>
            <a:chExt cx="334" cy="84"/>
          </a:xfrm>
        </p:grpSpPr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DEDB8E15-B5A9-4399-8183-EDD526C04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EDB428B0-2564-4DB7-9DE3-08D3ED3922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19524" name="Group 68">
            <a:extLst>
              <a:ext uri="{FF2B5EF4-FFF2-40B4-BE49-F238E27FC236}">
                <a16:creationId xmlns:a16="http://schemas.microsoft.com/office/drawing/2014/main" id="{549C7381-193D-42AE-BE0B-9656E84C946D}"/>
              </a:ext>
            </a:extLst>
          </p:cNvPr>
          <p:cNvGrpSpPr>
            <a:grpSpLocks/>
          </p:cNvGrpSpPr>
          <p:nvPr/>
        </p:nvGrpSpPr>
        <p:grpSpPr bwMode="auto">
          <a:xfrm>
            <a:off x="11352213" y="3227388"/>
            <a:ext cx="396875" cy="133350"/>
            <a:chOff x="4315" y="3419"/>
            <a:chExt cx="250" cy="84"/>
          </a:xfrm>
        </p:grpSpPr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1190E255-3268-483D-825C-D8CC55D372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FE209843-DBC4-4517-B29D-7D24392B1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19527" name="Group 71">
            <a:extLst>
              <a:ext uri="{FF2B5EF4-FFF2-40B4-BE49-F238E27FC236}">
                <a16:creationId xmlns:a16="http://schemas.microsoft.com/office/drawing/2014/main" id="{302E0302-DF71-47D8-8212-66EFAF0A39D0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2730500"/>
            <a:ext cx="530225" cy="133350"/>
            <a:chOff x="4769" y="3564"/>
            <a:chExt cx="334" cy="84"/>
          </a:xfrm>
        </p:grpSpPr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78E50058-88AA-429F-9A1B-603D5CB47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DADE0901-F1CC-4A82-BAF8-D496EAD75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E65ACD10-2A91-42C3-8F2D-49B5BBD74075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1830388"/>
            <a:ext cx="396875" cy="133350"/>
            <a:chOff x="4372" y="3620"/>
            <a:chExt cx="250" cy="84"/>
          </a:xfrm>
        </p:grpSpPr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546BBBA0-07C7-46B4-BE9A-A7178711F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13C5341A-69C2-4030-854D-5FE3B35A3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19533" name="Group 77">
            <a:extLst>
              <a:ext uri="{FF2B5EF4-FFF2-40B4-BE49-F238E27FC236}">
                <a16:creationId xmlns:a16="http://schemas.microsoft.com/office/drawing/2014/main" id="{CBB89120-1D1C-493C-8632-A707054C828F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820988"/>
            <a:ext cx="396875" cy="133350"/>
            <a:chOff x="3975" y="3420"/>
            <a:chExt cx="250" cy="84"/>
          </a:xfrm>
        </p:grpSpPr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06A5DDBB-6503-43A1-86F3-385780092E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8893A0C1-526E-4FFF-83EB-3CE2AD47A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19536" name="Group 80">
            <a:extLst>
              <a:ext uri="{FF2B5EF4-FFF2-40B4-BE49-F238E27FC236}">
                <a16:creationId xmlns:a16="http://schemas.microsoft.com/office/drawing/2014/main" id="{CFAAE9D0-839C-489A-969F-37A361AFC329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3270250"/>
            <a:ext cx="396875" cy="133350"/>
            <a:chOff x="4032" y="3621"/>
            <a:chExt cx="250" cy="84"/>
          </a:xfrm>
        </p:grpSpPr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E391F6A5-6ECD-4530-8B43-4510CC7302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DC9F50AE-403B-4A41-A2DC-E0CBA8A9DC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19539" name="Group 83">
            <a:extLst>
              <a:ext uri="{FF2B5EF4-FFF2-40B4-BE49-F238E27FC236}">
                <a16:creationId xmlns:a16="http://schemas.microsoft.com/office/drawing/2014/main" id="{5840A2E0-A9C1-447B-8DCC-458F91FAAB1C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7410450"/>
            <a:ext cx="396875" cy="133350"/>
            <a:chOff x="3634" y="3420"/>
            <a:chExt cx="250" cy="84"/>
          </a:xfrm>
        </p:grpSpPr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FF168959-708F-4920-86DC-EA3F2C07F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29D2F368-EF8C-41A1-80A2-817211D6A7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19542" name="Group 86">
            <a:extLst>
              <a:ext uri="{FF2B5EF4-FFF2-40B4-BE49-F238E27FC236}">
                <a16:creationId xmlns:a16="http://schemas.microsoft.com/office/drawing/2014/main" id="{26D1F0FE-BED2-47DA-B3A6-26041A9A31FB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3360738"/>
            <a:ext cx="396875" cy="133350"/>
            <a:chOff x="3691" y="3621"/>
            <a:chExt cx="250" cy="84"/>
          </a:xfrm>
        </p:grpSpPr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673400CD-8AE4-4081-A808-0885D869D2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7124EAD1-16F7-44E2-AC57-BB411AE419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19545" name="Group 89">
            <a:extLst>
              <a:ext uri="{FF2B5EF4-FFF2-40B4-BE49-F238E27FC236}">
                <a16:creationId xmlns:a16="http://schemas.microsoft.com/office/drawing/2014/main" id="{80AF0F35-5124-4C54-AF66-38A9BD1924E8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4530725"/>
            <a:ext cx="530225" cy="133350"/>
            <a:chOff x="4712" y="3760"/>
            <a:chExt cx="334" cy="84"/>
          </a:xfrm>
        </p:grpSpPr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2F4522FF-6F26-45F8-A41B-FF1DA75B6A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B019EA81-2A38-4686-B7B6-E37385810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1D54FE2E-D3E6-4308-9C44-AB8601711C0C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1109663"/>
            <a:ext cx="396875" cy="133350"/>
            <a:chOff x="4315" y="3816"/>
            <a:chExt cx="250" cy="84"/>
          </a:xfrm>
        </p:grpSpPr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C03B7662-9450-459E-B4A3-04866A6EEB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628CF4BD-D749-40A1-A5A9-F3148D017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19551" name="Group 95">
            <a:extLst>
              <a:ext uri="{FF2B5EF4-FFF2-40B4-BE49-F238E27FC236}">
                <a16:creationId xmlns:a16="http://schemas.microsoft.com/office/drawing/2014/main" id="{BFDBEA53-1839-4CE8-8FC5-ED4A0C6569FB}"/>
              </a:ext>
            </a:extLst>
          </p:cNvPr>
          <p:cNvGrpSpPr>
            <a:grpSpLocks/>
          </p:cNvGrpSpPr>
          <p:nvPr/>
        </p:nvGrpSpPr>
        <p:grpSpPr bwMode="auto">
          <a:xfrm>
            <a:off x="3340100" y="5430838"/>
            <a:ext cx="530225" cy="133350"/>
            <a:chOff x="4769" y="3961"/>
            <a:chExt cx="334" cy="84"/>
          </a:xfrm>
        </p:grpSpPr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28D11A3B-3BEA-4443-A5BC-B27EE7B962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372924A3-E72C-4443-AD29-A6828C795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6791603B-3F33-45EE-AA3C-1626BE954F79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1560513"/>
            <a:ext cx="396875" cy="133350"/>
            <a:chOff x="4372" y="4017"/>
            <a:chExt cx="250" cy="84"/>
          </a:xfrm>
        </p:grpSpPr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56ECA596-AEEA-4710-B521-AD3CAE4C04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2438CCCE-D7B6-4206-9474-6C4A202F69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C4355ACA-8A73-461D-8FF6-4A65A1F77082}"/>
              </a:ext>
            </a:extLst>
          </p:cNvPr>
          <p:cNvGrpSpPr>
            <a:grpSpLocks/>
          </p:cNvGrpSpPr>
          <p:nvPr/>
        </p:nvGrpSpPr>
        <p:grpSpPr bwMode="auto">
          <a:xfrm>
            <a:off x="8651875" y="3000375"/>
            <a:ext cx="396875" cy="133350"/>
            <a:chOff x="3975" y="3817"/>
            <a:chExt cx="250" cy="84"/>
          </a:xfrm>
        </p:grpSpPr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D83EF4D8-9E37-4B72-B43E-65904DAF7F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29A6F65A-F683-4714-B21B-E0E7A61EB4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19560" name="Group 104">
            <a:extLst>
              <a:ext uri="{FF2B5EF4-FFF2-40B4-BE49-F238E27FC236}">
                <a16:creationId xmlns:a16="http://schemas.microsoft.com/office/drawing/2014/main" id="{4AA997C1-3C35-4323-BE5E-FDC755332943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2370138"/>
            <a:ext cx="396875" cy="133350"/>
            <a:chOff x="4032" y="4018"/>
            <a:chExt cx="250" cy="84"/>
          </a:xfrm>
        </p:grpSpPr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C5C6C6CA-CF72-413E-B30D-712663A603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528EC138-28AB-47CA-A970-75D82B92E9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19563" name="Group 107">
            <a:extLst>
              <a:ext uri="{FF2B5EF4-FFF2-40B4-BE49-F238E27FC236}">
                <a16:creationId xmlns:a16="http://schemas.microsoft.com/office/drawing/2014/main" id="{DF831BB1-1998-4B74-BD4A-4AD3019844D6}"/>
              </a:ext>
            </a:extLst>
          </p:cNvPr>
          <p:cNvGrpSpPr>
            <a:grpSpLocks/>
          </p:cNvGrpSpPr>
          <p:nvPr/>
        </p:nvGrpSpPr>
        <p:grpSpPr bwMode="auto">
          <a:xfrm>
            <a:off x="9604375" y="3857625"/>
            <a:ext cx="396875" cy="133350"/>
            <a:chOff x="3634" y="3817"/>
            <a:chExt cx="250" cy="84"/>
          </a:xfrm>
        </p:grpSpPr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3A09A5C4-F42B-40E1-A9B2-17A0E65784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D29EE7A7-8425-409C-AC3D-F41BA4EBE3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19566" name="Group 110">
            <a:extLst>
              <a:ext uri="{FF2B5EF4-FFF2-40B4-BE49-F238E27FC236}">
                <a16:creationId xmlns:a16="http://schemas.microsoft.com/office/drawing/2014/main" id="{0996467C-B83D-4655-A9E6-16B44373BB04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1020763"/>
            <a:ext cx="396875" cy="133350"/>
            <a:chOff x="3691" y="4018"/>
            <a:chExt cx="250" cy="84"/>
          </a:xfrm>
        </p:grpSpPr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83EEFE86-927B-4646-A289-5042427D3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E3DD78C5-1720-49E1-8C7F-DBEC5D9ED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19569" name="Group 113">
            <a:extLst>
              <a:ext uri="{FF2B5EF4-FFF2-40B4-BE49-F238E27FC236}">
                <a16:creationId xmlns:a16="http://schemas.microsoft.com/office/drawing/2014/main" id="{F752D0E3-242E-4E14-9789-68CE64FCE2AB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3360738"/>
            <a:ext cx="396875" cy="133350"/>
            <a:chOff x="4372" y="4269"/>
            <a:chExt cx="250" cy="84"/>
          </a:xfrm>
        </p:grpSpPr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9B3C2AE7-9C5D-4EDA-89A3-D88596EC3F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2FF2201F-9F7C-403F-9B0C-536E5DD99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19572" name="Group 116">
            <a:extLst>
              <a:ext uri="{FF2B5EF4-FFF2-40B4-BE49-F238E27FC236}">
                <a16:creationId xmlns:a16="http://schemas.microsoft.com/office/drawing/2014/main" id="{7CBA771C-09F1-4094-A6B6-9034F97F2AD1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3000375"/>
            <a:ext cx="396875" cy="133350"/>
            <a:chOff x="4429" y="4470"/>
            <a:chExt cx="250" cy="84"/>
          </a:xfrm>
        </p:grpSpPr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0382A09D-04AB-4741-B54E-A93DAF5B6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205C9098-6910-4DE0-A09A-103291AFB1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19575" name="Group 119">
            <a:extLst>
              <a:ext uri="{FF2B5EF4-FFF2-40B4-BE49-F238E27FC236}">
                <a16:creationId xmlns:a16="http://schemas.microsoft.com/office/drawing/2014/main" id="{DA528D30-7625-4F21-8130-B020E6CDF46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1920875"/>
            <a:ext cx="396875" cy="133350"/>
            <a:chOff x="4032" y="4270"/>
            <a:chExt cx="250" cy="84"/>
          </a:xfrm>
        </p:grpSpPr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AECA8DB4-0770-4895-A4AC-8467C5212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DD6A34CF-7A52-44BA-8D86-677E519D5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19578" name="Group 122">
            <a:extLst>
              <a:ext uri="{FF2B5EF4-FFF2-40B4-BE49-F238E27FC236}">
                <a16:creationId xmlns:a16="http://schemas.microsoft.com/office/drawing/2014/main" id="{B9EBF80B-5619-496B-98DC-CAFFB55D06C4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000375"/>
            <a:ext cx="396875" cy="133350"/>
            <a:chOff x="4089" y="4471"/>
            <a:chExt cx="250" cy="84"/>
          </a:xfrm>
        </p:grpSpPr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CC7A1851-1B38-4283-BEB8-63F43786DE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6586B428-BFDB-488B-AC8C-5C5D1CEB9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19581" name="Group 125">
            <a:extLst>
              <a:ext uri="{FF2B5EF4-FFF2-40B4-BE49-F238E27FC236}">
                <a16:creationId xmlns:a16="http://schemas.microsoft.com/office/drawing/2014/main" id="{8683FA75-D619-4540-9240-9D54B7607C07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4DD86439-D190-4A74-9DAA-B61AAD236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3617C998-1FCD-4005-9455-B45FE1F846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19584" name="Group 128">
            <a:extLst>
              <a:ext uri="{FF2B5EF4-FFF2-40B4-BE49-F238E27FC236}">
                <a16:creationId xmlns:a16="http://schemas.microsoft.com/office/drawing/2014/main" id="{30495E74-7960-4F62-923C-4654F8EA74AB}"/>
              </a:ext>
            </a:extLst>
          </p:cNvPr>
          <p:cNvGrpSpPr>
            <a:grpSpLocks/>
          </p:cNvGrpSpPr>
          <p:nvPr/>
        </p:nvGrpSpPr>
        <p:grpSpPr bwMode="auto">
          <a:xfrm>
            <a:off x="2800350" y="4170363"/>
            <a:ext cx="396875" cy="133350"/>
            <a:chOff x="3748" y="4471"/>
            <a:chExt cx="250" cy="84"/>
          </a:xfrm>
        </p:grpSpPr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AE8C2B58-ABE0-4DFA-8547-F878F7698E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DFD1F57D-5B53-464D-A189-CE9882525E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19587" name="Group 131">
            <a:extLst>
              <a:ext uri="{FF2B5EF4-FFF2-40B4-BE49-F238E27FC236}">
                <a16:creationId xmlns:a16="http://schemas.microsoft.com/office/drawing/2014/main" id="{EE2AC6FA-3A25-46BC-B1B8-DB6236402287}"/>
              </a:ext>
            </a:extLst>
          </p:cNvPr>
          <p:cNvGrpSpPr>
            <a:grpSpLocks/>
          </p:cNvGrpSpPr>
          <p:nvPr/>
        </p:nvGrpSpPr>
        <p:grpSpPr bwMode="auto">
          <a:xfrm>
            <a:off x="2530475" y="7861300"/>
            <a:ext cx="396875" cy="133350"/>
            <a:chOff x="4485" y="4697"/>
            <a:chExt cx="250" cy="84"/>
          </a:xfrm>
        </p:grpSpPr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9FEA14AB-19CD-47CA-8783-38E281405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199605BA-45B8-46CA-A31E-09F425953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19590" name="Group 134">
            <a:extLst>
              <a:ext uri="{FF2B5EF4-FFF2-40B4-BE49-F238E27FC236}">
                <a16:creationId xmlns:a16="http://schemas.microsoft.com/office/drawing/2014/main" id="{69D9B3B4-9B9C-40F2-8BB8-AB56BA48FF11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8491538"/>
            <a:ext cx="396875" cy="133350"/>
            <a:chOff x="4145" y="4698"/>
            <a:chExt cx="250" cy="84"/>
          </a:xfrm>
        </p:grpSpPr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C71E167A-6FCA-4A07-B757-8AC9A67ABA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1FABB3E9-410A-4CED-9CA3-E27A6CA8B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19593" name="Group 137">
            <a:extLst>
              <a:ext uri="{FF2B5EF4-FFF2-40B4-BE49-F238E27FC236}">
                <a16:creationId xmlns:a16="http://schemas.microsoft.com/office/drawing/2014/main" id="{EF22D614-F32B-4DC1-B31B-039B46E40339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3900488"/>
            <a:ext cx="396875" cy="133350"/>
            <a:chOff x="3804" y="4698"/>
            <a:chExt cx="250" cy="84"/>
          </a:xfrm>
        </p:grpSpPr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2C2C4B21-AD7F-4B82-A296-A4E47DF86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D04EC5B4-42EC-4C71-9383-5FACF1662D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19596" name="Group 140">
            <a:extLst>
              <a:ext uri="{FF2B5EF4-FFF2-40B4-BE49-F238E27FC236}">
                <a16:creationId xmlns:a16="http://schemas.microsoft.com/office/drawing/2014/main" id="{A57E1998-EE8B-4700-9560-8B753E92B5C0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6600825"/>
            <a:ext cx="396875" cy="133350"/>
            <a:chOff x="4542" y="4925"/>
            <a:chExt cx="250" cy="84"/>
          </a:xfrm>
        </p:grpSpPr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02920478-6BBC-4DB5-82A4-927F24B411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4335C299-CE1D-4454-B84F-11964CC0FE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24635DAD-DEC7-4051-BC17-2DA59E4C05AC}"/>
              </a:ext>
            </a:extLst>
          </p:cNvPr>
          <p:cNvGrpSpPr>
            <a:grpSpLocks/>
          </p:cNvGrpSpPr>
          <p:nvPr/>
        </p:nvGrpSpPr>
        <p:grpSpPr bwMode="auto">
          <a:xfrm>
            <a:off x="1179513" y="479425"/>
            <a:ext cx="10801350" cy="8642350"/>
            <a:chOff x="743" y="302"/>
            <a:chExt cx="6804" cy="5444"/>
          </a:xfrm>
        </p:grpSpPr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D29244DB-F276-4345-A0CE-C5FEADDC5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5179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B066CE5B-6381-493B-B97C-4B5E004F3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5179"/>
              <a:ext cx="102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F39B30EF-9209-49B3-B813-432D01076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4838"/>
              <a:ext cx="1021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FF5FE29E-EE43-4BE1-928C-2C1B2D809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4158"/>
              <a:ext cx="453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3436423C-09DB-452F-88B3-C4E3BF378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704"/>
              <a:ext cx="102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8359EDB7-3C8F-42B3-A14C-D535664D2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704"/>
              <a:ext cx="56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03982AF4-1349-461C-9E89-F0F28772E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024"/>
              <a:ext cx="1928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BB19D009-1292-482C-A092-6976C7C32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230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E966382E-681F-4DE5-80A3-75E5C6841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230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190BE225-6FD9-41DE-A051-30B64311C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230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B27C021D-D6C0-4820-AC7D-3E16697A2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344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DAAAFF61-483C-45F6-A28C-E8235A816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1210"/>
              <a:ext cx="568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EE5AB730-3EAB-4E36-B971-1E2F0C6FB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663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6165F719-1862-478A-BF20-ADCAC51F7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890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07E860EA-58B6-4A50-A7F5-260DF6F5A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890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D278F109-FC74-402A-8547-FC8DE2989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663"/>
              <a:ext cx="79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9507C628-AD5B-4161-8AF8-D51A35573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643"/>
              <a:ext cx="79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41184808-DD12-43B1-8FB2-8FA28CF78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663"/>
              <a:ext cx="79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85D83C22-17E0-42D1-80FA-3FA66FFFE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869"/>
              <a:ext cx="680" cy="79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C2B75FAB-5E1C-45F3-950C-457AA27AA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529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9AE587F8-2ED2-4AD5-927B-C976D2682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302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Rectangle 26">
              <a:extLst>
                <a:ext uri="{FF2B5EF4-FFF2-40B4-BE49-F238E27FC236}">
                  <a16:creationId xmlns:a16="http://schemas.microsoft.com/office/drawing/2014/main" id="{A7F70E70-BEE1-4390-A55F-D5E7DA925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02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Rectangle 27">
              <a:extLst>
                <a:ext uri="{FF2B5EF4-FFF2-40B4-BE49-F238E27FC236}">
                  <a16:creationId xmlns:a16="http://schemas.microsoft.com/office/drawing/2014/main" id="{C6DF2176-E39D-4047-9AAE-C1725DF27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869"/>
              <a:ext cx="1928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3987B4A4-5405-46D7-A1CE-ADF0B5448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436"/>
              <a:ext cx="136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0BB3BA67-647E-4691-A4AC-6F3542F4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663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B620A894-4A05-4488-A7C5-67E713247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663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81BE19D7-E698-4E3C-9E55-64E31B465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436"/>
              <a:ext cx="568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Rectangle 32">
              <a:extLst>
                <a:ext uri="{FF2B5EF4-FFF2-40B4-BE49-F238E27FC236}">
                  <a16:creationId xmlns:a16="http://schemas.microsoft.com/office/drawing/2014/main" id="{02E6D302-48DF-4FF0-AC72-F52A9762A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096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Rectangle 33">
              <a:extLst>
                <a:ext uri="{FF2B5EF4-FFF2-40B4-BE49-F238E27FC236}">
                  <a16:creationId xmlns:a16="http://schemas.microsoft.com/office/drawing/2014/main" id="{6770BE67-F231-4CF3-A0CB-8897EFC63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663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Rectangle 34">
              <a:extLst>
                <a:ext uri="{FF2B5EF4-FFF2-40B4-BE49-F238E27FC236}">
                  <a16:creationId xmlns:a16="http://schemas.microsoft.com/office/drawing/2014/main" id="{DD8DD158-58F3-4EF1-BBFE-DB4C80AFB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" y="1777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Rectangle 35">
              <a:extLst>
                <a:ext uri="{FF2B5EF4-FFF2-40B4-BE49-F238E27FC236}">
                  <a16:creationId xmlns:a16="http://schemas.microsoft.com/office/drawing/2014/main" id="{400AF2E1-8F4E-4C15-A480-805BC772F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230"/>
              <a:ext cx="79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Rectangle 36">
              <a:extLst>
                <a:ext uri="{FF2B5EF4-FFF2-40B4-BE49-F238E27FC236}">
                  <a16:creationId xmlns:a16="http://schemas.microsoft.com/office/drawing/2014/main" id="{CBCBB0A1-8472-460C-A490-9DAD2E060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230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Rectangle 37">
              <a:extLst>
                <a:ext uri="{FF2B5EF4-FFF2-40B4-BE49-F238E27FC236}">
                  <a16:creationId xmlns:a16="http://schemas.microsoft.com/office/drawing/2014/main" id="{AEF75414-ACB8-4A30-906F-891EC8F0E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457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Rectangle 38">
              <a:extLst>
                <a:ext uri="{FF2B5EF4-FFF2-40B4-BE49-F238E27FC236}">
                  <a16:creationId xmlns:a16="http://schemas.microsoft.com/office/drawing/2014/main" id="{2CDAF4E0-CCC9-4120-A116-CCF996AFC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684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19" name="Text Box 39">
            <a:extLst>
              <a:ext uri="{FF2B5EF4-FFF2-40B4-BE49-F238E27FC236}">
                <a16:creationId xmlns:a16="http://schemas.microsoft.com/office/drawing/2014/main" id="{A5D2B118-344D-4663-904A-5169401C1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7588" y="3989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9003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3575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8147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4271963" indent="-61436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/>
            <a:endParaRPr lang="ja-JP" altLang="en-US"/>
          </a:p>
        </p:txBody>
      </p:sp>
      <p:grpSp>
        <p:nvGrpSpPr>
          <p:cNvPr id="20520" name="Group 40">
            <a:extLst>
              <a:ext uri="{FF2B5EF4-FFF2-40B4-BE49-F238E27FC236}">
                <a16:creationId xmlns:a16="http://schemas.microsoft.com/office/drawing/2014/main" id="{0B7D0A01-8E4B-4084-83E8-76A2AC905EB7}"/>
              </a:ext>
            </a:extLst>
          </p:cNvPr>
          <p:cNvGrpSpPr>
            <a:grpSpLocks/>
          </p:cNvGrpSpPr>
          <p:nvPr/>
        </p:nvGrpSpPr>
        <p:grpSpPr bwMode="auto">
          <a:xfrm>
            <a:off x="2624138" y="8604250"/>
            <a:ext cx="530225" cy="133350"/>
            <a:chOff x="4712" y="2910"/>
            <a:chExt cx="334" cy="84"/>
          </a:xfrm>
        </p:grpSpPr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0B2CB13F-1047-49C2-907B-5281C29DCF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9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  <p:sp>
          <p:nvSpPr>
            <p:cNvPr id="20522" name="WordArt 42">
              <a:extLst>
                <a:ext uri="{FF2B5EF4-FFF2-40B4-BE49-F238E27FC236}">
                  <a16:creationId xmlns:a16="http://schemas.microsoft.com/office/drawing/2014/main" id="{ADF4A190-BACE-46F9-B7B1-E0D3389444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29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土佐清水市</a:t>
              </a:r>
            </a:p>
          </p:txBody>
        </p:sp>
      </p:grpSp>
      <p:grpSp>
        <p:nvGrpSpPr>
          <p:cNvPr id="20523" name="Group 43">
            <a:extLst>
              <a:ext uri="{FF2B5EF4-FFF2-40B4-BE49-F238E27FC236}">
                <a16:creationId xmlns:a16="http://schemas.microsoft.com/office/drawing/2014/main" id="{E23E12E2-5220-4373-8C13-8291B5330E44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2841625"/>
            <a:ext cx="396875" cy="133350"/>
            <a:chOff x="4315" y="2966"/>
            <a:chExt cx="250" cy="84"/>
          </a:xfrm>
        </p:grpSpPr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E2C6188C-11AB-4448-AE7C-714011F99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29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  <p:sp>
          <p:nvSpPr>
            <p:cNvPr id="20525" name="WordArt 45">
              <a:extLst>
                <a:ext uri="{FF2B5EF4-FFF2-40B4-BE49-F238E27FC236}">
                  <a16:creationId xmlns:a16="http://schemas.microsoft.com/office/drawing/2014/main" id="{BEA961A2-EB65-4F69-8469-1E1640020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29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安芸市</a:t>
              </a:r>
            </a:p>
          </p:txBody>
        </p:sp>
      </p:grpSp>
      <p:grpSp>
        <p:nvGrpSpPr>
          <p:cNvPr id="20526" name="Group 46">
            <a:extLst>
              <a:ext uri="{FF2B5EF4-FFF2-40B4-BE49-F238E27FC236}">
                <a16:creationId xmlns:a16="http://schemas.microsoft.com/office/drawing/2014/main" id="{67B6B7E9-0CF7-4296-9709-FD3D18980AD6}"/>
              </a:ext>
            </a:extLst>
          </p:cNvPr>
          <p:cNvGrpSpPr>
            <a:grpSpLocks/>
          </p:cNvGrpSpPr>
          <p:nvPr/>
        </p:nvGrpSpPr>
        <p:grpSpPr bwMode="auto">
          <a:xfrm>
            <a:off x="2624138" y="6713538"/>
            <a:ext cx="530225" cy="133350"/>
            <a:chOff x="4769" y="3111"/>
            <a:chExt cx="334" cy="84"/>
          </a:xfrm>
        </p:grpSpPr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E96F42C4-6F68-44E4-B937-BE862FDCF6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11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1051FD55-FF5A-459C-BC67-CEE003A09D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1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四万十市</a:t>
              </a:r>
            </a:p>
          </p:txBody>
        </p:sp>
      </p:grpSp>
      <p:grpSp>
        <p:nvGrpSpPr>
          <p:cNvPr id="20529" name="Group 49">
            <a:extLst>
              <a:ext uri="{FF2B5EF4-FFF2-40B4-BE49-F238E27FC236}">
                <a16:creationId xmlns:a16="http://schemas.microsoft.com/office/drawing/2014/main" id="{E197292F-D182-4434-95B0-32819F76A9D9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3924300"/>
            <a:ext cx="396875" cy="133350"/>
            <a:chOff x="4372" y="3167"/>
            <a:chExt cx="250" cy="84"/>
          </a:xfrm>
        </p:grpSpPr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37C7DB34-67E5-4A2A-A3BE-6DCFEA0C2C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1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0E69AB6B-904D-489F-89FB-DD8FB09BB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1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須崎市</a:t>
              </a:r>
            </a:p>
          </p:txBody>
        </p:sp>
      </p:grpSp>
      <p:grpSp>
        <p:nvGrpSpPr>
          <p:cNvPr id="20532" name="Group 52">
            <a:extLst>
              <a:ext uri="{FF2B5EF4-FFF2-40B4-BE49-F238E27FC236}">
                <a16:creationId xmlns:a16="http://schemas.microsoft.com/office/drawing/2014/main" id="{0EAF06E4-1237-423E-A77B-4EA2E6137E63}"/>
              </a:ext>
            </a:extLst>
          </p:cNvPr>
          <p:cNvGrpSpPr>
            <a:grpSpLocks/>
          </p:cNvGrpSpPr>
          <p:nvPr/>
        </p:nvGrpSpPr>
        <p:grpSpPr bwMode="auto">
          <a:xfrm>
            <a:off x="10793413" y="4283075"/>
            <a:ext cx="396875" cy="133350"/>
            <a:chOff x="3975" y="2967"/>
            <a:chExt cx="250" cy="84"/>
          </a:xfrm>
        </p:grpSpPr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52B5642D-B80E-4D9D-84D1-4351F762DA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809FE8ED-7FF4-4004-8604-1B98AD20C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室戸市</a:t>
              </a:r>
            </a:p>
          </p:txBody>
        </p:sp>
      </p:grpSp>
      <p:grpSp>
        <p:nvGrpSpPr>
          <p:cNvPr id="20535" name="Group 55">
            <a:extLst>
              <a:ext uri="{FF2B5EF4-FFF2-40B4-BE49-F238E27FC236}">
                <a16:creationId xmlns:a16="http://schemas.microsoft.com/office/drawing/2014/main" id="{9F4EE10E-2220-4DB9-A097-C9C53CF5A870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3294063"/>
            <a:ext cx="396875" cy="133350"/>
            <a:chOff x="4032" y="3168"/>
            <a:chExt cx="250" cy="84"/>
          </a:xfrm>
        </p:grpSpPr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6AD214C6-F19C-4B34-B848-0A98080DE8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87D20245-64C6-4350-A970-F6645B3EC4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土佐市</a:t>
              </a:r>
            </a:p>
          </p:txBody>
        </p:sp>
      </p:grpSp>
      <p:grpSp>
        <p:nvGrpSpPr>
          <p:cNvPr id="20538" name="Group 58">
            <a:extLst>
              <a:ext uri="{FF2B5EF4-FFF2-40B4-BE49-F238E27FC236}">
                <a16:creationId xmlns:a16="http://schemas.microsoft.com/office/drawing/2014/main" id="{6EECB244-2DB7-4202-B6D7-B5F02935A633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3113088"/>
            <a:ext cx="396875" cy="133350"/>
            <a:chOff x="3634" y="2967"/>
            <a:chExt cx="250" cy="84"/>
          </a:xfrm>
        </p:grpSpPr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647EB9CA-2C32-45A8-9B6C-4C6794FAF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296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8DDAD1A0-125D-4BAC-BE14-33480D291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296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高知市</a:t>
              </a:r>
            </a:p>
          </p:txBody>
        </p:sp>
      </p:grpSp>
      <p:grpSp>
        <p:nvGrpSpPr>
          <p:cNvPr id="20541" name="Group 61">
            <a:extLst>
              <a:ext uri="{FF2B5EF4-FFF2-40B4-BE49-F238E27FC236}">
                <a16:creationId xmlns:a16="http://schemas.microsoft.com/office/drawing/2014/main" id="{F46AC3DC-4CBF-4D6D-A5D8-B5EC427E0329}"/>
              </a:ext>
            </a:extLst>
          </p:cNvPr>
          <p:cNvGrpSpPr>
            <a:grpSpLocks/>
          </p:cNvGrpSpPr>
          <p:nvPr/>
        </p:nvGrpSpPr>
        <p:grpSpPr bwMode="auto">
          <a:xfrm>
            <a:off x="7823200" y="2393950"/>
            <a:ext cx="396875" cy="133350"/>
            <a:chOff x="3691" y="3168"/>
            <a:chExt cx="250" cy="84"/>
          </a:xfrm>
        </p:grpSpPr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8F613D86-388C-48BD-8DDF-8202E39C5C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16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B4B2565A-4C1A-42DB-9193-BA2B1FDBB1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16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南国市</a:t>
              </a:r>
            </a:p>
          </p:txBody>
        </p:sp>
      </p:grpSp>
      <p:grpSp>
        <p:nvGrpSpPr>
          <p:cNvPr id="20544" name="Group 64">
            <a:extLst>
              <a:ext uri="{FF2B5EF4-FFF2-40B4-BE49-F238E27FC236}">
                <a16:creationId xmlns:a16="http://schemas.microsoft.com/office/drawing/2014/main" id="{091DC789-E680-4DF9-9770-21E61CDA91E2}"/>
              </a:ext>
            </a:extLst>
          </p:cNvPr>
          <p:cNvGrpSpPr>
            <a:grpSpLocks/>
          </p:cNvGrpSpPr>
          <p:nvPr/>
        </p:nvGrpSpPr>
        <p:grpSpPr bwMode="auto">
          <a:xfrm>
            <a:off x="9736138" y="4375150"/>
            <a:ext cx="530225" cy="133350"/>
            <a:chOff x="4712" y="3363"/>
            <a:chExt cx="334" cy="84"/>
          </a:xfrm>
        </p:grpSpPr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30961DC9-D15A-4993-BD6C-AB96BD673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36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F9F083C1-542C-4D87-AC7B-112CE71B5B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36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奈半利町</a:t>
              </a:r>
            </a:p>
          </p:txBody>
        </p:sp>
      </p:grpSp>
      <p:grpSp>
        <p:nvGrpSpPr>
          <p:cNvPr id="20547" name="Group 67">
            <a:extLst>
              <a:ext uri="{FF2B5EF4-FFF2-40B4-BE49-F238E27FC236}">
                <a16:creationId xmlns:a16="http://schemas.microsoft.com/office/drawing/2014/main" id="{F3998DFC-D84D-43C1-B50B-0E58B3FA99E8}"/>
              </a:ext>
            </a:extLst>
          </p:cNvPr>
          <p:cNvGrpSpPr>
            <a:grpSpLocks/>
          </p:cNvGrpSpPr>
          <p:nvPr/>
        </p:nvGrpSpPr>
        <p:grpSpPr bwMode="auto">
          <a:xfrm>
            <a:off x="11422063" y="3114675"/>
            <a:ext cx="396875" cy="133350"/>
            <a:chOff x="4315" y="3419"/>
            <a:chExt cx="250" cy="84"/>
          </a:xfrm>
        </p:grpSpPr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8E4DF1AB-F9C0-490D-9433-2BB11E6AAA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4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277954C8-6FDD-49A7-B225-4901FC7DD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4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東洋町</a:t>
              </a:r>
            </a:p>
          </p:txBody>
        </p:sp>
      </p:grpSp>
      <p:grpSp>
        <p:nvGrpSpPr>
          <p:cNvPr id="20550" name="Group 70">
            <a:extLst>
              <a:ext uri="{FF2B5EF4-FFF2-40B4-BE49-F238E27FC236}">
                <a16:creationId xmlns:a16="http://schemas.microsoft.com/office/drawing/2014/main" id="{6496D183-3B32-40BF-97B0-3D2CC4676EAE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2663825"/>
            <a:ext cx="530225" cy="133350"/>
            <a:chOff x="4769" y="3564"/>
            <a:chExt cx="334" cy="84"/>
          </a:xfrm>
        </p:grpSpPr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58B95B65-71E8-453E-894A-016D3EFB8E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5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74686085-9D2F-4678-BFD9-A11FA0353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5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仁淀川町</a:t>
              </a:r>
            </a:p>
          </p:txBody>
        </p:sp>
      </p:grpSp>
      <p:grpSp>
        <p:nvGrpSpPr>
          <p:cNvPr id="20553" name="Group 73">
            <a:extLst>
              <a:ext uri="{FF2B5EF4-FFF2-40B4-BE49-F238E27FC236}">
                <a16:creationId xmlns:a16="http://schemas.microsoft.com/office/drawing/2014/main" id="{FD66EAF5-3EDD-402D-AFBD-1F1D3211D2B8}"/>
              </a:ext>
            </a:extLst>
          </p:cNvPr>
          <p:cNvGrpSpPr>
            <a:grpSpLocks/>
          </p:cNvGrpSpPr>
          <p:nvPr/>
        </p:nvGrpSpPr>
        <p:grpSpPr bwMode="auto">
          <a:xfrm>
            <a:off x="8272463" y="1763713"/>
            <a:ext cx="396875" cy="133350"/>
            <a:chOff x="4372" y="3620"/>
            <a:chExt cx="250" cy="84"/>
          </a:xfrm>
        </p:grpSpPr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E6ABB2D8-D8B2-4513-8F6B-497680F7DD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3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315DFBC3-DD94-455A-B1C7-6464B08EE5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3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香美市</a:t>
              </a:r>
            </a:p>
          </p:txBody>
        </p:sp>
      </p:grpSp>
      <p:grpSp>
        <p:nvGrpSpPr>
          <p:cNvPr id="20556" name="Group 76">
            <a:extLst>
              <a:ext uri="{FF2B5EF4-FFF2-40B4-BE49-F238E27FC236}">
                <a16:creationId xmlns:a16="http://schemas.microsoft.com/office/drawing/2014/main" id="{8B9D50D9-7A82-40D0-9EBE-609375417A58}"/>
              </a:ext>
            </a:extLst>
          </p:cNvPr>
          <p:cNvGrpSpPr>
            <a:grpSpLocks/>
          </p:cNvGrpSpPr>
          <p:nvPr/>
        </p:nvGrpSpPr>
        <p:grpSpPr bwMode="auto">
          <a:xfrm>
            <a:off x="7913688" y="2933700"/>
            <a:ext cx="396875" cy="133350"/>
            <a:chOff x="3975" y="3420"/>
            <a:chExt cx="250" cy="84"/>
          </a:xfrm>
        </p:grpSpPr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85C95F3B-65C6-4EAE-84BC-74A3F32C40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C013D5F4-3B38-417A-B278-B20CF127F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香南市</a:t>
              </a:r>
            </a:p>
          </p:txBody>
        </p:sp>
      </p:grpSp>
      <p:grpSp>
        <p:nvGrpSpPr>
          <p:cNvPr id="20559" name="Group 79">
            <a:extLst>
              <a:ext uri="{FF2B5EF4-FFF2-40B4-BE49-F238E27FC236}">
                <a16:creationId xmlns:a16="http://schemas.microsoft.com/office/drawing/2014/main" id="{BF0D1636-E64D-4D58-BC6A-BEA27750EEE6}"/>
              </a:ext>
            </a:extLst>
          </p:cNvPr>
          <p:cNvGrpSpPr>
            <a:grpSpLocks/>
          </p:cNvGrpSpPr>
          <p:nvPr/>
        </p:nvGrpSpPr>
        <p:grpSpPr bwMode="auto">
          <a:xfrm>
            <a:off x="10433050" y="3024188"/>
            <a:ext cx="396875" cy="133350"/>
            <a:chOff x="4032" y="3621"/>
            <a:chExt cx="250" cy="84"/>
          </a:xfrm>
        </p:grpSpPr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54DDF9AA-D60A-4B1A-9620-D91E291934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A989506A-1154-4C9E-8DDC-89B01857F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北川村</a:t>
              </a:r>
            </a:p>
          </p:txBody>
        </p:sp>
      </p:grpSp>
      <p:grpSp>
        <p:nvGrpSpPr>
          <p:cNvPr id="20562" name="Group 82">
            <a:extLst>
              <a:ext uri="{FF2B5EF4-FFF2-40B4-BE49-F238E27FC236}">
                <a16:creationId xmlns:a16="http://schemas.microsoft.com/office/drawing/2014/main" id="{39D8652F-1D39-4EF8-A590-8B0DF5C379D4}"/>
              </a:ext>
            </a:extLst>
          </p:cNvPr>
          <p:cNvGrpSpPr>
            <a:grpSpLocks/>
          </p:cNvGrpSpPr>
          <p:nvPr/>
        </p:nvGrpSpPr>
        <p:grpSpPr bwMode="auto">
          <a:xfrm>
            <a:off x="1522413" y="7343775"/>
            <a:ext cx="396875" cy="133350"/>
            <a:chOff x="3634" y="3420"/>
            <a:chExt cx="250" cy="84"/>
          </a:xfrm>
        </p:grpSpPr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85C495FD-35BB-4159-BB58-765C3C77E1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4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236D47C6-837D-422B-8218-441D6EE007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4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宿毛市</a:t>
              </a:r>
            </a:p>
          </p:txBody>
        </p:sp>
      </p:grpSp>
      <p:grpSp>
        <p:nvGrpSpPr>
          <p:cNvPr id="20565" name="Group 85">
            <a:extLst>
              <a:ext uri="{FF2B5EF4-FFF2-40B4-BE49-F238E27FC236}">
                <a16:creationId xmlns:a16="http://schemas.microsoft.com/office/drawing/2014/main" id="{1BF40359-AB4D-4DCF-A4A3-7EC003A1D98E}"/>
              </a:ext>
            </a:extLst>
          </p:cNvPr>
          <p:cNvGrpSpPr>
            <a:grpSpLocks/>
          </p:cNvGrpSpPr>
          <p:nvPr/>
        </p:nvGrpSpPr>
        <p:grpSpPr bwMode="auto">
          <a:xfrm>
            <a:off x="9802813" y="3652838"/>
            <a:ext cx="396875" cy="133350"/>
            <a:chOff x="3691" y="3621"/>
            <a:chExt cx="250" cy="84"/>
          </a:xfrm>
        </p:grpSpPr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99353BFE-9971-46C7-868F-534EDD96A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36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88BA6097-7CAA-41E0-8726-24070510D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36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安田町</a:t>
              </a:r>
            </a:p>
          </p:txBody>
        </p:sp>
      </p:grpSp>
      <p:grpSp>
        <p:nvGrpSpPr>
          <p:cNvPr id="20568" name="Group 88">
            <a:extLst>
              <a:ext uri="{FF2B5EF4-FFF2-40B4-BE49-F238E27FC236}">
                <a16:creationId xmlns:a16="http://schemas.microsoft.com/office/drawing/2014/main" id="{726514FB-1E1F-46B3-AD69-BFD52BF6317E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4103688"/>
            <a:ext cx="530225" cy="133350"/>
            <a:chOff x="4712" y="3760"/>
            <a:chExt cx="334" cy="84"/>
          </a:xfrm>
        </p:grpSpPr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C7670C4D-4F41-43B2-A7F1-C2DE780D2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006F43A2-CAA9-4A29-8DEB-F06991AFCD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中土佐町</a:t>
              </a:r>
            </a:p>
          </p:txBody>
        </p:sp>
      </p:grpSp>
      <p:grpSp>
        <p:nvGrpSpPr>
          <p:cNvPr id="20571" name="Group 91">
            <a:extLst>
              <a:ext uri="{FF2B5EF4-FFF2-40B4-BE49-F238E27FC236}">
                <a16:creationId xmlns:a16="http://schemas.microsoft.com/office/drawing/2014/main" id="{E7B055F7-5E8D-462D-A9A0-D3E7410E5DAB}"/>
              </a:ext>
            </a:extLst>
          </p:cNvPr>
          <p:cNvGrpSpPr>
            <a:grpSpLocks/>
          </p:cNvGrpSpPr>
          <p:nvPr/>
        </p:nvGrpSpPr>
        <p:grpSpPr bwMode="auto">
          <a:xfrm>
            <a:off x="8181975" y="863600"/>
            <a:ext cx="396875" cy="133350"/>
            <a:chOff x="4315" y="3816"/>
            <a:chExt cx="250" cy="84"/>
          </a:xfrm>
        </p:grpSpPr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4E69CA07-06DD-40B6-8284-5CE12AC0B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5" y="381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47A63625-E956-42C3-AF2F-4575042A59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6" y="381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大豊町</a:t>
              </a:r>
            </a:p>
          </p:txBody>
        </p:sp>
      </p:grpSp>
      <p:grpSp>
        <p:nvGrpSpPr>
          <p:cNvPr id="20574" name="Group 94">
            <a:extLst>
              <a:ext uri="{FF2B5EF4-FFF2-40B4-BE49-F238E27FC236}">
                <a16:creationId xmlns:a16="http://schemas.microsoft.com/office/drawing/2014/main" id="{95D36F9F-88FC-4E44-A08F-52CB046A1B58}"/>
              </a:ext>
            </a:extLst>
          </p:cNvPr>
          <p:cNvGrpSpPr>
            <a:grpSpLocks/>
          </p:cNvGrpSpPr>
          <p:nvPr/>
        </p:nvGrpSpPr>
        <p:grpSpPr bwMode="auto">
          <a:xfrm>
            <a:off x="3344863" y="5273675"/>
            <a:ext cx="530225" cy="133350"/>
            <a:chOff x="4769" y="3961"/>
            <a:chExt cx="334" cy="84"/>
          </a:xfrm>
        </p:grpSpPr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45B6F870-C430-42F9-BC71-687EE1D7C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9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12413AE4-6737-4015-9FC0-950BF2F694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70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四万十町</a:t>
              </a:r>
            </a:p>
          </p:txBody>
        </p:sp>
      </p:grpSp>
      <p:grpSp>
        <p:nvGrpSpPr>
          <p:cNvPr id="20577" name="Group 97">
            <a:extLst>
              <a:ext uri="{FF2B5EF4-FFF2-40B4-BE49-F238E27FC236}">
                <a16:creationId xmlns:a16="http://schemas.microsoft.com/office/drawing/2014/main" id="{9705372E-F7BD-4BA1-B6A9-4D68897CD359}"/>
              </a:ext>
            </a:extLst>
          </p:cNvPr>
          <p:cNvGrpSpPr>
            <a:grpSpLocks/>
          </p:cNvGrpSpPr>
          <p:nvPr/>
        </p:nvGrpSpPr>
        <p:grpSpPr bwMode="auto">
          <a:xfrm>
            <a:off x="6202363" y="1943100"/>
            <a:ext cx="396875" cy="133350"/>
            <a:chOff x="4372" y="4017"/>
            <a:chExt cx="250" cy="84"/>
          </a:xfrm>
        </p:grpSpPr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6073F9D4-01AA-4FC5-8A86-9163902E7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0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F47F70E3-5AAE-4C86-8F5A-DE45417DB1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0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土佐町</a:t>
              </a:r>
            </a:p>
          </p:txBody>
        </p:sp>
      </p:grpSp>
      <p:grpSp>
        <p:nvGrpSpPr>
          <p:cNvPr id="20580" name="Group 100">
            <a:extLst>
              <a:ext uri="{FF2B5EF4-FFF2-40B4-BE49-F238E27FC236}">
                <a16:creationId xmlns:a16="http://schemas.microsoft.com/office/drawing/2014/main" id="{6B5C2C21-C0D7-4A07-8900-B88C5AC2868F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2933700"/>
            <a:ext cx="396875" cy="133350"/>
            <a:chOff x="3975" y="3817"/>
            <a:chExt cx="250" cy="84"/>
          </a:xfrm>
        </p:grpSpPr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317A4ED6-A1AF-47A5-A327-DD596BF40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5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9E48A5F8-ABFD-466C-BED2-D2073A80B3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76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芸西村</a:t>
              </a:r>
            </a:p>
          </p:txBody>
        </p:sp>
      </p:grpSp>
      <p:grpSp>
        <p:nvGrpSpPr>
          <p:cNvPr id="20583" name="Group 103">
            <a:extLst>
              <a:ext uri="{FF2B5EF4-FFF2-40B4-BE49-F238E27FC236}">
                <a16:creationId xmlns:a16="http://schemas.microsoft.com/office/drawing/2014/main" id="{0A3E3FC9-6F2A-4623-ABA2-1B5E7D5EBC47}"/>
              </a:ext>
            </a:extLst>
          </p:cNvPr>
          <p:cNvGrpSpPr>
            <a:grpSpLocks/>
          </p:cNvGrpSpPr>
          <p:nvPr/>
        </p:nvGrpSpPr>
        <p:grpSpPr bwMode="auto">
          <a:xfrm>
            <a:off x="10342563" y="2124075"/>
            <a:ext cx="396875" cy="133350"/>
            <a:chOff x="4032" y="4018"/>
            <a:chExt cx="250" cy="84"/>
          </a:xfrm>
        </p:grpSpPr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03C96F27-0490-4A3D-AD1E-0B21F45878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379DCC21-F765-493F-9415-303FD4AD9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馬路村</a:t>
              </a:r>
            </a:p>
          </p:txBody>
        </p:sp>
      </p:grpSp>
      <p:grpSp>
        <p:nvGrpSpPr>
          <p:cNvPr id="20586" name="Group 106">
            <a:extLst>
              <a:ext uri="{FF2B5EF4-FFF2-40B4-BE49-F238E27FC236}">
                <a16:creationId xmlns:a16="http://schemas.microsoft.com/office/drawing/2014/main" id="{9E4B86B5-0FD9-4B42-BB7C-D066EE4CB0ED}"/>
              </a:ext>
            </a:extLst>
          </p:cNvPr>
          <p:cNvGrpSpPr>
            <a:grpSpLocks/>
          </p:cNvGrpSpPr>
          <p:nvPr/>
        </p:nvGrpSpPr>
        <p:grpSpPr bwMode="auto">
          <a:xfrm>
            <a:off x="9801225" y="4013200"/>
            <a:ext cx="396875" cy="133350"/>
            <a:chOff x="3634" y="3817"/>
            <a:chExt cx="250" cy="84"/>
          </a:xfrm>
        </p:grpSpPr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D836189E-7007-42E3-8887-A1AE4DEC4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4" y="38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5AD5A255-B480-40FF-954F-1A22F6B802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35" y="38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田野町</a:t>
              </a:r>
            </a:p>
          </p:txBody>
        </p:sp>
      </p:grpSp>
      <p:grpSp>
        <p:nvGrpSpPr>
          <p:cNvPr id="20589" name="Group 109">
            <a:extLst>
              <a:ext uri="{FF2B5EF4-FFF2-40B4-BE49-F238E27FC236}">
                <a16:creationId xmlns:a16="http://schemas.microsoft.com/office/drawing/2014/main" id="{A45B08C2-0352-48B9-8160-2A077A57649C}"/>
              </a:ext>
            </a:extLst>
          </p:cNvPr>
          <p:cNvGrpSpPr>
            <a:grpSpLocks/>
          </p:cNvGrpSpPr>
          <p:nvPr/>
        </p:nvGrpSpPr>
        <p:grpSpPr bwMode="auto">
          <a:xfrm>
            <a:off x="7102475" y="863600"/>
            <a:ext cx="396875" cy="133350"/>
            <a:chOff x="3691" y="4018"/>
            <a:chExt cx="250" cy="84"/>
          </a:xfrm>
        </p:grpSpPr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40A8DCC2-29E7-40BF-945A-07D78B622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01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6537FB9A-B177-49D9-9CB0-9D11446170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01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本山町</a:t>
              </a:r>
            </a:p>
          </p:txBody>
        </p:sp>
      </p:grpSp>
      <p:grpSp>
        <p:nvGrpSpPr>
          <p:cNvPr id="20592" name="Group 112">
            <a:extLst>
              <a:ext uri="{FF2B5EF4-FFF2-40B4-BE49-F238E27FC236}">
                <a16:creationId xmlns:a16="http://schemas.microsoft.com/office/drawing/2014/main" id="{9A392804-3ED0-4286-B485-32C758D83E02}"/>
              </a:ext>
            </a:extLst>
          </p:cNvPr>
          <p:cNvGrpSpPr>
            <a:grpSpLocks/>
          </p:cNvGrpSpPr>
          <p:nvPr/>
        </p:nvGrpSpPr>
        <p:grpSpPr bwMode="auto">
          <a:xfrm>
            <a:off x="5302250" y="3294063"/>
            <a:ext cx="396875" cy="133350"/>
            <a:chOff x="4372" y="4269"/>
            <a:chExt cx="250" cy="84"/>
          </a:xfrm>
        </p:grpSpPr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407B097D-5D0C-43FE-93FA-0CE03171B0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42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E6FBEA37-D362-49B0-AB5D-9A0B003AC9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3" y="42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佐川町</a:t>
              </a:r>
            </a:p>
          </p:txBody>
        </p:sp>
      </p:grpSp>
      <p:grpSp>
        <p:nvGrpSpPr>
          <p:cNvPr id="20595" name="Group 115">
            <a:extLst>
              <a:ext uri="{FF2B5EF4-FFF2-40B4-BE49-F238E27FC236}">
                <a16:creationId xmlns:a16="http://schemas.microsoft.com/office/drawing/2014/main" id="{5D8C01AC-E79B-4C05-A059-F20CD570B548}"/>
              </a:ext>
            </a:extLst>
          </p:cNvPr>
          <p:cNvGrpSpPr>
            <a:grpSpLocks/>
          </p:cNvGrpSpPr>
          <p:nvPr/>
        </p:nvGrpSpPr>
        <p:grpSpPr bwMode="auto">
          <a:xfrm>
            <a:off x="4673600" y="3022600"/>
            <a:ext cx="396875" cy="133350"/>
            <a:chOff x="4429" y="4470"/>
            <a:chExt cx="250" cy="84"/>
          </a:xfrm>
        </p:grpSpPr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D085CC0A-C4C0-4D86-AD69-0F7074F405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9" y="44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B1D12980-586A-4EE6-8DC7-7081899CE5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0" y="44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越知町</a:t>
              </a:r>
            </a:p>
          </p:txBody>
        </p:sp>
      </p:grpSp>
      <p:grpSp>
        <p:nvGrpSpPr>
          <p:cNvPr id="20598" name="Group 118">
            <a:extLst>
              <a:ext uri="{FF2B5EF4-FFF2-40B4-BE49-F238E27FC236}">
                <a16:creationId xmlns:a16="http://schemas.microsoft.com/office/drawing/2014/main" id="{A2624A48-1D14-4F68-8EF3-4EF8587C0A08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1763713"/>
            <a:ext cx="396875" cy="133350"/>
            <a:chOff x="4032" y="4270"/>
            <a:chExt cx="250" cy="84"/>
          </a:xfrm>
        </p:grpSpPr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2FF65978-34C8-4F59-B629-525087085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2C6BB89A-C296-4A1E-952F-F4B5EAF4C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3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いの町</a:t>
              </a:r>
            </a:p>
          </p:txBody>
        </p:sp>
      </p:grpSp>
      <p:grpSp>
        <p:nvGrpSpPr>
          <p:cNvPr id="20601" name="Group 121">
            <a:extLst>
              <a:ext uri="{FF2B5EF4-FFF2-40B4-BE49-F238E27FC236}">
                <a16:creationId xmlns:a16="http://schemas.microsoft.com/office/drawing/2014/main" id="{D7B864ED-9DD5-4876-942E-FF67BD485C95}"/>
              </a:ext>
            </a:extLst>
          </p:cNvPr>
          <p:cNvGrpSpPr>
            <a:grpSpLocks/>
          </p:cNvGrpSpPr>
          <p:nvPr/>
        </p:nvGrpSpPr>
        <p:grpSpPr bwMode="auto">
          <a:xfrm>
            <a:off x="5572125" y="2752725"/>
            <a:ext cx="396875" cy="133350"/>
            <a:chOff x="4089" y="4471"/>
            <a:chExt cx="250" cy="84"/>
          </a:xfrm>
        </p:grpSpPr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20713DA9-7818-4128-B616-315A5EEC71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89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A6033326-C656-4EDF-96B1-C76B63961F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0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日高村</a:t>
              </a:r>
            </a:p>
          </p:txBody>
        </p:sp>
      </p:grpSp>
      <p:grpSp>
        <p:nvGrpSpPr>
          <p:cNvPr id="20604" name="Group 124">
            <a:extLst>
              <a:ext uri="{FF2B5EF4-FFF2-40B4-BE49-F238E27FC236}">
                <a16:creationId xmlns:a16="http://schemas.microsoft.com/office/drawing/2014/main" id="{3E98576E-1135-4B80-874C-E67FAC512242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1020763"/>
            <a:ext cx="396875" cy="133350"/>
            <a:chOff x="3691" y="4270"/>
            <a:chExt cx="250" cy="84"/>
          </a:xfrm>
        </p:grpSpPr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94377E4D-FF97-49B5-95CB-BC8BB7A73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1" y="42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AD9F103B-FF2F-407E-ABDC-353AEB294A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2" y="42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大川村</a:t>
              </a:r>
            </a:p>
          </p:txBody>
        </p:sp>
      </p:grpSp>
      <p:grpSp>
        <p:nvGrpSpPr>
          <p:cNvPr id="20607" name="Group 127">
            <a:extLst>
              <a:ext uri="{FF2B5EF4-FFF2-40B4-BE49-F238E27FC236}">
                <a16:creationId xmlns:a16="http://schemas.microsoft.com/office/drawing/2014/main" id="{B7065B2E-EADB-429A-A74C-833F2ABEBA92}"/>
              </a:ext>
            </a:extLst>
          </p:cNvPr>
          <p:cNvGrpSpPr>
            <a:grpSpLocks/>
          </p:cNvGrpSpPr>
          <p:nvPr/>
        </p:nvGrpSpPr>
        <p:grpSpPr bwMode="auto">
          <a:xfrm>
            <a:off x="2692400" y="4103688"/>
            <a:ext cx="396875" cy="133350"/>
            <a:chOff x="3748" y="4471"/>
            <a:chExt cx="250" cy="84"/>
          </a:xfrm>
        </p:grpSpPr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7B09A942-D9EE-4DB8-B7E5-81A10C4F5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8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34ED189F-B128-44D8-9C04-EF764D69DC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49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檮原町</a:t>
              </a:r>
            </a:p>
          </p:txBody>
        </p:sp>
      </p:grpSp>
      <p:grpSp>
        <p:nvGrpSpPr>
          <p:cNvPr id="20610" name="Group 130">
            <a:extLst>
              <a:ext uri="{FF2B5EF4-FFF2-40B4-BE49-F238E27FC236}">
                <a16:creationId xmlns:a16="http://schemas.microsoft.com/office/drawing/2014/main" id="{0E190DB2-6861-4AB8-940A-2932C69F0865}"/>
              </a:ext>
            </a:extLst>
          </p:cNvPr>
          <p:cNvGrpSpPr>
            <a:grpSpLocks/>
          </p:cNvGrpSpPr>
          <p:nvPr/>
        </p:nvGrpSpPr>
        <p:grpSpPr bwMode="auto">
          <a:xfrm>
            <a:off x="2690813" y="7883525"/>
            <a:ext cx="396875" cy="133350"/>
            <a:chOff x="4485" y="4697"/>
            <a:chExt cx="250" cy="84"/>
          </a:xfrm>
        </p:grpSpPr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9200FDA7-75D8-4EC6-B493-2495E14CC4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5" y="46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33165EB9-B333-4138-B0C6-9B69522D5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86" y="46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三原村</a:t>
              </a:r>
            </a:p>
          </p:txBody>
        </p:sp>
      </p:grpSp>
      <p:grpSp>
        <p:nvGrpSpPr>
          <p:cNvPr id="20613" name="Group 133">
            <a:extLst>
              <a:ext uri="{FF2B5EF4-FFF2-40B4-BE49-F238E27FC236}">
                <a16:creationId xmlns:a16="http://schemas.microsoft.com/office/drawing/2014/main" id="{D40C69B4-2A56-43CC-8D5A-5AA7AE026E51}"/>
              </a:ext>
            </a:extLst>
          </p:cNvPr>
          <p:cNvGrpSpPr>
            <a:grpSpLocks/>
          </p:cNvGrpSpPr>
          <p:nvPr/>
        </p:nvGrpSpPr>
        <p:grpSpPr bwMode="auto">
          <a:xfrm>
            <a:off x="1431925" y="8604250"/>
            <a:ext cx="396875" cy="133350"/>
            <a:chOff x="4145" y="4698"/>
            <a:chExt cx="250" cy="84"/>
          </a:xfrm>
        </p:grpSpPr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EDA9062A-663F-42F4-B6C8-4B261DE458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5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7A81BBEA-7D62-4085-A77B-919B58E941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6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大月町</a:t>
              </a:r>
            </a:p>
          </p:txBody>
        </p:sp>
      </p:grpSp>
      <p:grpSp>
        <p:nvGrpSpPr>
          <p:cNvPr id="20616" name="Group 136">
            <a:extLst>
              <a:ext uri="{FF2B5EF4-FFF2-40B4-BE49-F238E27FC236}">
                <a16:creationId xmlns:a16="http://schemas.microsoft.com/office/drawing/2014/main" id="{48F1124D-7A99-43E0-BB6E-BC50D6ABA52B}"/>
              </a:ext>
            </a:extLst>
          </p:cNvPr>
          <p:cNvGrpSpPr>
            <a:grpSpLocks/>
          </p:cNvGrpSpPr>
          <p:nvPr/>
        </p:nvGrpSpPr>
        <p:grpSpPr bwMode="auto">
          <a:xfrm>
            <a:off x="3592513" y="4079875"/>
            <a:ext cx="396875" cy="133350"/>
            <a:chOff x="3804" y="4698"/>
            <a:chExt cx="250" cy="84"/>
          </a:xfrm>
        </p:grpSpPr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95E2B4CC-03A7-4FA3-982D-6118122D0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9B4AB026-D8EA-4F69-A355-CF6E0A164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0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津野町</a:t>
              </a:r>
            </a:p>
          </p:txBody>
        </p:sp>
      </p:grpSp>
      <p:grpSp>
        <p:nvGrpSpPr>
          <p:cNvPr id="20619" name="Group 139">
            <a:extLst>
              <a:ext uri="{FF2B5EF4-FFF2-40B4-BE49-F238E27FC236}">
                <a16:creationId xmlns:a16="http://schemas.microsoft.com/office/drawing/2014/main" id="{BD8F5D2A-1737-4660-906E-41CBB2153A69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6354763"/>
            <a:ext cx="396875" cy="133350"/>
            <a:chOff x="4542" y="4925"/>
            <a:chExt cx="250" cy="84"/>
          </a:xfrm>
        </p:grpSpPr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3D046F42-33A4-4B5F-8EF6-42CD3A3814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7F06A230-D3A4-4B78-8E99-4FD5BBD60A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黒潮町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624</Words>
  <PresentationFormat>A3 297x420 mm</PresentationFormat>
  <Paragraphs>544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高知県の地図</dc:title>
  <dc:subject>高知県の地図</dc:subject>
  <dc:creator>digipot.net</dc:creator>
  <cp:revision>1</cp:revision>
  <dcterms:created xsi:type="dcterms:W3CDTF">2011-09-01T12:09:10Z</dcterms:created>
  <dcterms:modified xsi:type="dcterms:W3CDTF">2019-01-28T02:06:50Z</dcterms:modified>
  <cp:version>1</cp:version>
</cp:coreProperties>
</file>